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145705556" r:id="rId3"/>
    <p:sldId id="2145705558" r:id="rId4"/>
    <p:sldId id="2145705557" r:id="rId5"/>
    <p:sldId id="379" r:id="rId6"/>
    <p:sldId id="389" r:id="rId7"/>
    <p:sldId id="390" r:id="rId8"/>
    <p:sldId id="270" r:id="rId9"/>
    <p:sldId id="381" r:id="rId10"/>
    <p:sldId id="280" r:id="rId11"/>
    <p:sldId id="2145705541" r:id="rId12"/>
    <p:sldId id="2145705589" r:id="rId13"/>
    <p:sldId id="2145705548" r:id="rId14"/>
    <p:sldId id="2145705549" r:id="rId15"/>
    <p:sldId id="2145705550" r:id="rId16"/>
    <p:sldId id="2145705554" r:id="rId17"/>
    <p:sldId id="281" r:id="rId18"/>
    <p:sldId id="262" r:id="rId19"/>
    <p:sldId id="263" r:id="rId20"/>
    <p:sldId id="264" r:id="rId21"/>
    <p:sldId id="265" r:id="rId22"/>
    <p:sldId id="266" r:id="rId23"/>
    <p:sldId id="279" r:id="rId24"/>
    <p:sldId id="268" r:id="rId25"/>
    <p:sldId id="2145705551" r:id="rId26"/>
    <p:sldId id="269" r:id="rId27"/>
    <p:sldId id="271" r:id="rId28"/>
    <p:sldId id="272" r:id="rId29"/>
    <p:sldId id="383" r:id="rId30"/>
    <p:sldId id="400" r:id="rId31"/>
    <p:sldId id="401" r:id="rId32"/>
    <p:sldId id="2145705590" r:id="rId33"/>
    <p:sldId id="2145705591" r:id="rId34"/>
    <p:sldId id="2145705555" r:id="rId35"/>
  </p:sldIdLst>
  <p:sldSz cx="12192000" cy="6858000"/>
  <p:notesSz cx="6858000" cy="9144000"/>
  <p:defaultTex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9A3FD-4883-4EC9-8375-4364DAC7211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1A842E6-AB33-4511-B60A-E3FBFC2C6113}">
      <dgm:prSet/>
      <dgm:spPr/>
      <dgm:t>
        <a:bodyPr/>
        <a:lstStyle/>
        <a:p>
          <a:r>
            <a:rPr lang="en-US" dirty="0"/>
            <a:t>Research is “a systematic investigation, including research development, testing and evaluation, designed to develop or contribute to </a:t>
          </a:r>
          <a:r>
            <a:rPr lang="en-US" dirty="0" err="1"/>
            <a:t>generalisable</a:t>
          </a:r>
          <a:r>
            <a:rPr lang="en-US" dirty="0"/>
            <a:t> knowledge (FHI, 2000)”</a:t>
          </a:r>
        </a:p>
      </dgm:t>
    </dgm:pt>
    <dgm:pt modelId="{0B6869B7-06D9-4B27-85DD-68B6D91D49DF}" type="parTrans" cxnId="{588318DA-0470-4628-9FA9-3AC21E40E5E7}">
      <dgm:prSet/>
      <dgm:spPr/>
      <dgm:t>
        <a:bodyPr/>
        <a:lstStyle/>
        <a:p>
          <a:endParaRPr lang="en-US"/>
        </a:p>
      </dgm:t>
    </dgm:pt>
    <dgm:pt modelId="{3735909D-F075-4088-A014-2298B4FA45F4}" type="sibTrans" cxnId="{588318DA-0470-4628-9FA9-3AC21E40E5E7}">
      <dgm:prSet/>
      <dgm:spPr/>
      <dgm:t>
        <a:bodyPr/>
        <a:lstStyle/>
        <a:p>
          <a:endParaRPr lang="en-US"/>
        </a:p>
      </dgm:t>
    </dgm:pt>
    <dgm:pt modelId="{9EB12DF5-435F-4E84-8685-682322F99DB0}">
      <dgm:prSet/>
      <dgm:spPr/>
      <dgm:t>
        <a:bodyPr/>
        <a:lstStyle/>
        <a:p>
          <a:r>
            <a:rPr lang="en-US" b="1" dirty="0"/>
            <a:t>Systematic</a:t>
          </a:r>
          <a:r>
            <a:rPr lang="en-US" dirty="0"/>
            <a:t>: An organized, formally structured methodology to obtain new knowledge. It commonly implies the development of a research protocol with clearly stated objectives. </a:t>
          </a:r>
        </a:p>
      </dgm:t>
    </dgm:pt>
    <dgm:pt modelId="{97948F5B-E171-4957-AE4C-D9E9BABB960E}" type="parTrans" cxnId="{E66B6FD3-067D-48E2-A310-3E953C701E45}">
      <dgm:prSet/>
      <dgm:spPr/>
      <dgm:t>
        <a:bodyPr/>
        <a:lstStyle/>
        <a:p>
          <a:endParaRPr lang="en-US"/>
        </a:p>
      </dgm:t>
    </dgm:pt>
    <dgm:pt modelId="{38B1B2C9-3D34-4D36-A572-7337406DF6E0}" type="sibTrans" cxnId="{E66B6FD3-067D-48E2-A310-3E953C701E45}">
      <dgm:prSet/>
      <dgm:spPr/>
      <dgm:t>
        <a:bodyPr/>
        <a:lstStyle/>
        <a:p>
          <a:endParaRPr lang="en-US"/>
        </a:p>
      </dgm:t>
    </dgm:pt>
    <dgm:pt modelId="{A6B5143A-32A3-4B2F-A565-9EFD69998A47}">
      <dgm:prSet/>
      <dgm:spPr/>
      <dgm:t>
        <a:bodyPr/>
        <a:lstStyle/>
        <a:p>
          <a:r>
            <a:rPr lang="en-US" b="1" dirty="0" err="1"/>
            <a:t>Generalisable</a:t>
          </a:r>
          <a:r>
            <a:rPr lang="en-US" dirty="0"/>
            <a:t>: The obtained knowledge is intended to have a broad or general application beyond the group that participated in the research. The new knowledge will have applications beyond the study setting. </a:t>
          </a:r>
        </a:p>
      </dgm:t>
    </dgm:pt>
    <dgm:pt modelId="{49323F3F-FC59-4667-84C2-47BEEB83A281}" type="parTrans" cxnId="{609466BE-BC7F-4190-B9E5-C95EB1854F86}">
      <dgm:prSet/>
      <dgm:spPr/>
      <dgm:t>
        <a:bodyPr/>
        <a:lstStyle/>
        <a:p>
          <a:endParaRPr lang="en-US"/>
        </a:p>
      </dgm:t>
    </dgm:pt>
    <dgm:pt modelId="{CD96E53C-C4B2-42C4-912B-C7727639E8CA}" type="sibTrans" cxnId="{609466BE-BC7F-4190-B9E5-C95EB1854F86}">
      <dgm:prSet/>
      <dgm:spPr/>
      <dgm:t>
        <a:bodyPr/>
        <a:lstStyle/>
        <a:p>
          <a:endParaRPr lang="en-US"/>
        </a:p>
      </dgm:t>
    </dgm:pt>
    <dgm:pt modelId="{061A5C56-77B3-47DE-A88C-8399BCA09F5C}" type="pres">
      <dgm:prSet presAssocID="{5809A3FD-4883-4EC9-8375-4364DAC7211E}" presName="linear" presStyleCnt="0">
        <dgm:presLayoutVars>
          <dgm:animLvl val="lvl"/>
          <dgm:resizeHandles val="exact"/>
        </dgm:presLayoutVars>
      </dgm:prSet>
      <dgm:spPr/>
    </dgm:pt>
    <dgm:pt modelId="{BD2037E8-84EA-4206-889D-4216209D1FF6}" type="pres">
      <dgm:prSet presAssocID="{D1A842E6-AB33-4511-B60A-E3FBFC2C6113}" presName="parentText" presStyleLbl="node1" presStyleIdx="0" presStyleCnt="3">
        <dgm:presLayoutVars>
          <dgm:chMax val="0"/>
          <dgm:bulletEnabled val="1"/>
        </dgm:presLayoutVars>
      </dgm:prSet>
      <dgm:spPr/>
    </dgm:pt>
    <dgm:pt modelId="{AD8FE1C4-6676-4948-9CB8-B1C0573D453D}" type="pres">
      <dgm:prSet presAssocID="{3735909D-F075-4088-A014-2298B4FA45F4}" presName="spacer" presStyleCnt="0"/>
      <dgm:spPr/>
    </dgm:pt>
    <dgm:pt modelId="{5D74BA66-AA43-4F1E-9D2D-FD4D8D80D2BB}" type="pres">
      <dgm:prSet presAssocID="{9EB12DF5-435F-4E84-8685-682322F99DB0}" presName="parentText" presStyleLbl="node1" presStyleIdx="1" presStyleCnt="3">
        <dgm:presLayoutVars>
          <dgm:chMax val="0"/>
          <dgm:bulletEnabled val="1"/>
        </dgm:presLayoutVars>
      </dgm:prSet>
      <dgm:spPr/>
    </dgm:pt>
    <dgm:pt modelId="{E3BC1131-5D59-4C6B-911B-57C8F52F9C12}" type="pres">
      <dgm:prSet presAssocID="{38B1B2C9-3D34-4D36-A572-7337406DF6E0}" presName="spacer" presStyleCnt="0"/>
      <dgm:spPr/>
    </dgm:pt>
    <dgm:pt modelId="{0EB949E0-C78B-48EC-A2A7-24E9EF8F2EC5}" type="pres">
      <dgm:prSet presAssocID="{A6B5143A-32A3-4B2F-A565-9EFD69998A47}" presName="parentText" presStyleLbl="node1" presStyleIdx="2" presStyleCnt="3">
        <dgm:presLayoutVars>
          <dgm:chMax val="0"/>
          <dgm:bulletEnabled val="1"/>
        </dgm:presLayoutVars>
      </dgm:prSet>
      <dgm:spPr/>
    </dgm:pt>
  </dgm:ptLst>
  <dgm:cxnLst>
    <dgm:cxn modelId="{D627B303-8FB4-406E-A7D6-895428E2B87A}" type="presOf" srcId="{9EB12DF5-435F-4E84-8685-682322F99DB0}" destId="{5D74BA66-AA43-4F1E-9D2D-FD4D8D80D2BB}" srcOrd="0" destOrd="0" presId="urn:microsoft.com/office/officeart/2005/8/layout/vList2"/>
    <dgm:cxn modelId="{7BA06E3D-FD27-46C4-9917-C5A968DD7196}" type="presOf" srcId="{D1A842E6-AB33-4511-B60A-E3FBFC2C6113}" destId="{BD2037E8-84EA-4206-889D-4216209D1FF6}" srcOrd="0" destOrd="0" presId="urn:microsoft.com/office/officeart/2005/8/layout/vList2"/>
    <dgm:cxn modelId="{395FE662-188F-4A58-A30D-BCE31A0C34D3}" type="presOf" srcId="{A6B5143A-32A3-4B2F-A565-9EFD69998A47}" destId="{0EB949E0-C78B-48EC-A2A7-24E9EF8F2EC5}" srcOrd="0" destOrd="0" presId="urn:microsoft.com/office/officeart/2005/8/layout/vList2"/>
    <dgm:cxn modelId="{4C76F350-E3A5-448F-B082-C54CD12EDD50}" type="presOf" srcId="{5809A3FD-4883-4EC9-8375-4364DAC7211E}" destId="{061A5C56-77B3-47DE-A88C-8399BCA09F5C}" srcOrd="0" destOrd="0" presId="urn:microsoft.com/office/officeart/2005/8/layout/vList2"/>
    <dgm:cxn modelId="{609466BE-BC7F-4190-B9E5-C95EB1854F86}" srcId="{5809A3FD-4883-4EC9-8375-4364DAC7211E}" destId="{A6B5143A-32A3-4B2F-A565-9EFD69998A47}" srcOrd="2" destOrd="0" parTransId="{49323F3F-FC59-4667-84C2-47BEEB83A281}" sibTransId="{CD96E53C-C4B2-42C4-912B-C7727639E8CA}"/>
    <dgm:cxn modelId="{E66B6FD3-067D-48E2-A310-3E953C701E45}" srcId="{5809A3FD-4883-4EC9-8375-4364DAC7211E}" destId="{9EB12DF5-435F-4E84-8685-682322F99DB0}" srcOrd="1" destOrd="0" parTransId="{97948F5B-E171-4957-AE4C-D9E9BABB960E}" sibTransId="{38B1B2C9-3D34-4D36-A572-7337406DF6E0}"/>
    <dgm:cxn modelId="{588318DA-0470-4628-9FA9-3AC21E40E5E7}" srcId="{5809A3FD-4883-4EC9-8375-4364DAC7211E}" destId="{D1A842E6-AB33-4511-B60A-E3FBFC2C6113}" srcOrd="0" destOrd="0" parTransId="{0B6869B7-06D9-4B27-85DD-68B6D91D49DF}" sibTransId="{3735909D-F075-4088-A014-2298B4FA45F4}"/>
    <dgm:cxn modelId="{1808FAED-83FE-4242-ADF3-79BDEF5579D6}" type="presParOf" srcId="{061A5C56-77B3-47DE-A88C-8399BCA09F5C}" destId="{BD2037E8-84EA-4206-889D-4216209D1FF6}" srcOrd="0" destOrd="0" presId="urn:microsoft.com/office/officeart/2005/8/layout/vList2"/>
    <dgm:cxn modelId="{C142C7AE-460F-4FDA-83BB-42BBB1583916}" type="presParOf" srcId="{061A5C56-77B3-47DE-A88C-8399BCA09F5C}" destId="{AD8FE1C4-6676-4948-9CB8-B1C0573D453D}" srcOrd="1" destOrd="0" presId="urn:microsoft.com/office/officeart/2005/8/layout/vList2"/>
    <dgm:cxn modelId="{844899FD-F160-4953-A127-1D854262E639}" type="presParOf" srcId="{061A5C56-77B3-47DE-A88C-8399BCA09F5C}" destId="{5D74BA66-AA43-4F1E-9D2D-FD4D8D80D2BB}" srcOrd="2" destOrd="0" presId="urn:microsoft.com/office/officeart/2005/8/layout/vList2"/>
    <dgm:cxn modelId="{0055CEB5-152B-4BED-98FE-1C40499E092C}" type="presParOf" srcId="{061A5C56-77B3-47DE-A88C-8399BCA09F5C}" destId="{E3BC1131-5D59-4C6B-911B-57C8F52F9C12}" srcOrd="3" destOrd="0" presId="urn:microsoft.com/office/officeart/2005/8/layout/vList2"/>
    <dgm:cxn modelId="{5934EB5E-CD06-452E-8B43-9B4F7528B588}" type="presParOf" srcId="{061A5C56-77B3-47DE-A88C-8399BCA09F5C}" destId="{0EB949E0-C78B-48EC-A2A7-24E9EF8F2EC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90F262-22BC-49A5-9897-02D90120C29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E77021B-6C24-4AA8-801E-364894CB48F0}">
      <dgm:prSet/>
      <dgm:spPr/>
      <dgm:t>
        <a:bodyPr/>
        <a:lstStyle/>
        <a:p>
          <a:r>
            <a:rPr lang="en-US" dirty="0"/>
            <a:t>Ease your readers/audience into your topic.  This is the importance of the background. </a:t>
          </a:r>
        </a:p>
      </dgm:t>
    </dgm:pt>
    <dgm:pt modelId="{B6A0C80A-839D-4B95-A16B-33387934A648}" type="parTrans" cxnId="{8521BEBC-C13C-4563-8AB0-A3AE8DB0C059}">
      <dgm:prSet/>
      <dgm:spPr/>
      <dgm:t>
        <a:bodyPr/>
        <a:lstStyle/>
        <a:p>
          <a:endParaRPr lang="en-US"/>
        </a:p>
      </dgm:t>
    </dgm:pt>
    <dgm:pt modelId="{F57B0F79-1D5D-4103-8807-3DD852C4DD3C}" type="sibTrans" cxnId="{8521BEBC-C13C-4563-8AB0-A3AE8DB0C059}">
      <dgm:prSet/>
      <dgm:spPr/>
      <dgm:t>
        <a:bodyPr/>
        <a:lstStyle/>
        <a:p>
          <a:endParaRPr lang="en-US"/>
        </a:p>
      </dgm:t>
    </dgm:pt>
    <dgm:pt modelId="{370BE368-75E8-4720-9039-5B9444D8AB56}">
      <dgm:prSet/>
      <dgm:spPr/>
      <dgm:t>
        <a:bodyPr/>
        <a:lstStyle/>
        <a:p>
          <a:r>
            <a:rPr lang="en-US" dirty="0"/>
            <a:t>As much as possible, ensure your abstract addresses the theme of the conference or the theme of the section submitted too.  </a:t>
          </a:r>
        </a:p>
      </dgm:t>
    </dgm:pt>
    <dgm:pt modelId="{647B4076-119D-4307-AEEF-4DDD129743F8}" type="parTrans" cxnId="{0E2E80B5-651C-474F-BCA2-63F7696A5A4B}">
      <dgm:prSet/>
      <dgm:spPr/>
      <dgm:t>
        <a:bodyPr/>
        <a:lstStyle/>
        <a:p>
          <a:endParaRPr lang="en-US"/>
        </a:p>
      </dgm:t>
    </dgm:pt>
    <dgm:pt modelId="{F51D1DAF-82B0-4354-933E-1CE3038287D5}" type="sibTrans" cxnId="{0E2E80B5-651C-474F-BCA2-63F7696A5A4B}">
      <dgm:prSet/>
      <dgm:spPr/>
      <dgm:t>
        <a:bodyPr/>
        <a:lstStyle/>
        <a:p>
          <a:endParaRPr lang="en-US"/>
        </a:p>
      </dgm:t>
    </dgm:pt>
    <dgm:pt modelId="{C6ED0765-8A4F-474C-B9EF-71D13ABD2A92}" type="pres">
      <dgm:prSet presAssocID="{3190F262-22BC-49A5-9897-02D90120C295}" presName="linear" presStyleCnt="0">
        <dgm:presLayoutVars>
          <dgm:animLvl val="lvl"/>
          <dgm:resizeHandles val="exact"/>
        </dgm:presLayoutVars>
      </dgm:prSet>
      <dgm:spPr/>
    </dgm:pt>
    <dgm:pt modelId="{B0A61AE0-73DE-4F49-81FD-89C5DECB4570}" type="pres">
      <dgm:prSet presAssocID="{3E77021B-6C24-4AA8-801E-364894CB48F0}" presName="parentText" presStyleLbl="node1" presStyleIdx="0" presStyleCnt="2">
        <dgm:presLayoutVars>
          <dgm:chMax val="0"/>
          <dgm:bulletEnabled val="1"/>
        </dgm:presLayoutVars>
      </dgm:prSet>
      <dgm:spPr/>
    </dgm:pt>
    <dgm:pt modelId="{B94C437F-8CD8-4F84-9FD3-45EBBB5BEFC4}" type="pres">
      <dgm:prSet presAssocID="{F57B0F79-1D5D-4103-8807-3DD852C4DD3C}" presName="spacer" presStyleCnt="0"/>
      <dgm:spPr/>
    </dgm:pt>
    <dgm:pt modelId="{5230EDE5-D54A-41DB-9532-A72CDD921949}" type="pres">
      <dgm:prSet presAssocID="{370BE368-75E8-4720-9039-5B9444D8AB56}" presName="parentText" presStyleLbl="node1" presStyleIdx="1" presStyleCnt="2">
        <dgm:presLayoutVars>
          <dgm:chMax val="0"/>
          <dgm:bulletEnabled val="1"/>
        </dgm:presLayoutVars>
      </dgm:prSet>
      <dgm:spPr/>
    </dgm:pt>
  </dgm:ptLst>
  <dgm:cxnLst>
    <dgm:cxn modelId="{46D29832-3C56-4433-BBC0-1046AC77721F}" type="presOf" srcId="{370BE368-75E8-4720-9039-5B9444D8AB56}" destId="{5230EDE5-D54A-41DB-9532-A72CDD921949}" srcOrd="0" destOrd="0" presId="urn:microsoft.com/office/officeart/2005/8/layout/vList2"/>
    <dgm:cxn modelId="{24C74562-6F32-4CF9-A478-88969E67605A}" type="presOf" srcId="{3E77021B-6C24-4AA8-801E-364894CB48F0}" destId="{B0A61AE0-73DE-4F49-81FD-89C5DECB4570}" srcOrd="0" destOrd="0" presId="urn:microsoft.com/office/officeart/2005/8/layout/vList2"/>
    <dgm:cxn modelId="{5D7DF9A5-03CC-409E-912B-C60F6B534517}" type="presOf" srcId="{3190F262-22BC-49A5-9897-02D90120C295}" destId="{C6ED0765-8A4F-474C-B9EF-71D13ABD2A92}" srcOrd="0" destOrd="0" presId="urn:microsoft.com/office/officeart/2005/8/layout/vList2"/>
    <dgm:cxn modelId="{0E2E80B5-651C-474F-BCA2-63F7696A5A4B}" srcId="{3190F262-22BC-49A5-9897-02D90120C295}" destId="{370BE368-75E8-4720-9039-5B9444D8AB56}" srcOrd="1" destOrd="0" parTransId="{647B4076-119D-4307-AEEF-4DDD129743F8}" sibTransId="{F51D1DAF-82B0-4354-933E-1CE3038287D5}"/>
    <dgm:cxn modelId="{8521BEBC-C13C-4563-8AB0-A3AE8DB0C059}" srcId="{3190F262-22BC-49A5-9897-02D90120C295}" destId="{3E77021B-6C24-4AA8-801E-364894CB48F0}" srcOrd="0" destOrd="0" parTransId="{B6A0C80A-839D-4B95-A16B-33387934A648}" sibTransId="{F57B0F79-1D5D-4103-8807-3DD852C4DD3C}"/>
    <dgm:cxn modelId="{2FF260B5-1B5C-4086-8361-F405EAD12EFF}" type="presParOf" srcId="{C6ED0765-8A4F-474C-B9EF-71D13ABD2A92}" destId="{B0A61AE0-73DE-4F49-81FD-89C5DECB4570}" srcOrd="0" destOrd="0" presId="urn:microsoft.com/office/officeart/2005/8/layout/vList2"/>
    <dgm:cxn modelId="{9CAD1A36-3891-4BF6-9930-F379BABB4A26}" type="presParOf" srcId="{C6ED0765-8A4F-474C-B9EF-71D13ABD2A92}" destId="{B94C437F-8CD8-4F84-9FD3-45EBBB5BEFC4}" srcOrd="1" destOrd="0" presId="urn:microsoft.com/office/officeart/2005/8/layout/vList2"/>
    <dgm:cxn modelId="{F41F98C5-B3A0-4A0B-8478-8B6B0CFEBA9C}" type="presParOf" srcId="{C6ED0765-8A4F-474C-B9EF-71D13ABD2A92}" destId="{5230EDE5-D54A-41DB-9532-A72CDD92194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D3C7DD-EE14-4154-A609-3F44CB643F8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A12925B-1D71-4F2C-B5E4-1DCA27CB8292}">
      <dgm:prSet/>
      <dgm:spPr/>
      <dgm:t>
        <a:bodyPr/>
        <a:lstStyle/>
        <a:p>
          <a:r>
            <a:rPr lang="en-US"/>
            <a:t>A well written abstract often can ensure wide publication since many computerized databases and printed indexes reprint abstracts so scholars can keep up with each other's work.</a:t>
          </a:r>
        </a:p>
      </dgm:t>
    </dgm:pt>
    <dgm:pt modelId="{D86C618A-1215-46B7-8198-CDD5EA893BD8}" type="parTrans" cxnId="{BC61551B-FF4F-4370-82A1-964FD39514DC}">
      <dgm:prSet/>
      <dgm:spPr/>
      <dgm:t>
        <a:bodyPr/>
        <a:lstStyle/>
        <a:p>
          <a:endParaRPr lang="en-US"/>
        </a:p>
      </dgm:t>
    </dgm:pt>
    <dgm:pt modelId="{CE1F1178-A3C3-4CC8-B170-209B5FEE7684}" type="sibTrans" cxnId="{BC61551B-FF4F-4370-82A1-964FD39514DC}">
      <dgm:prSet/>
      <dgm:spPr/>
      <dgm:t>
        <a:bodyPr/>
        <a:lstStyle/>
        <a:p>
          <a:endParaRPr lang="en-US"/>
        </a:p>
      </dgm:t>
    </dgm:pt>
    <dgm:pt modelId="{1B5E24B4-14AC-4860-B4A5-F221F5AB09C8}">
      <dgm:prSet/>
      <dgm:spPr/>
      <dgm:t>
        <a:bodyPr/>
        <a:lstStyle/>
        <a:p>
          <a:r>
            <a:rPr lang="en-US" dirty="0"/>
            <a:t>A well written abstract also attracts the interest of conference participants to come listen to your presentation. Many people take a conclusive decision about sessions they will attend after reading the abstract.</a:t>
          </a:r>
        </a:p>
      </dgm:t>
    </dgm:pt>
    <dgm:pt modelId="{CDC639C1-1BF2-4D48-B2DA-C247967F72EB}" type="parTrans" cxnId="{D535F241-8DB6-4F8D-B3C6-3FFCAFD9CAF1}">
      <dgm:prSet/>
      <dgm:spPr/>
      <dgm:t>
        <a:bodyPr/>
        <a:lstStyle/>
        <a:p>
          <a:endParaRPr lang="en-US"/>
        </a:p>
      </dgm:t>
    </dgm:pt>
    <dgm:pt modelId="{723D72F9-276C-4FA7-B6AA-417027C5D137}" type="sibTrans" cxnId="{D535F241-8DB6-4F8D-B3C6-3FFCAFD9CAF1}">
      <dgm:prSet/>
      <dgm:spPr/>
      <dgm:t>
        <a:bodyPr/>
        <a:lstStyle/>
        <a:p>
          <a:endParaRPr lang="en-US"/>
        </a:p>
      </dgm:t>
    </dgm:pt>
    <dgm:pt modelId="{1ED6B2C8-7200-49E1-B51E-52E0D5C94D93}" type="pres">
      <dgm:prSet presAssocID="{CDD3C7DD-EE14-4154-A609-3F44CB643F81}" presName="linear" presStyleCnt="0">
        <dgm:presLayoutVars>
          <dgm:animLvl val="lvl"/>
          <dgm:resizeHandles val="exact"/>
        </dgm:presLayoutVars>
      </dgm:prSet>
      <dgm:spPr/>
    </dgm:pt>
    <dgm:pt modelId="{06DAEACA-AE98-44A3-B082-3F54AABD6DBC}" type="pres">
      <dgm:prSet presAssocID="{AA12925B-1D71-4F2C-B5E4-1DCA27CB8292}" presName="parentText" presStyleLbl="node1" presStyleIdx="0" presStyleCnt="2">
        <dgm:presLayoutVars>
          <dgm:chMax val="0"/>
          <dgm:bulletEnabled val="1"/>
        </dgm:presLayoutVars>
      </dgm:prSet>
      <dgm:spPr/>
    </dgm:pt>
    <dgm:pt modelId="{AC4BC4CC-1DFC-4929-B3D1-1FE2B19B332E}" type="pres">
      <dgm:prSet presAssocID="{CE1F1178-A3C3-4CC8-B170-209B5FEE7684}" presName="spacer" presStyleCnt="0"/>
      <dgm:spPr/>
    </dgm:pt>
    <dgm:pt modelId="{7E6E6780-04DD-474D-B5B5-6104829D1CCF}" type="pres">
      <dgm:prSet presAssocID="{1B5E24B4-14AC-4860-B4A5-F221F5AB09C8}" presName="parentText" presStyleLbl="node1" presStyleIdx="1" presStyleCnt="2">
        <dgm:presLayoutVars>
          <dgm:chMax val="0"/>
          <dgm:bulletEnabled val="1"/>
        </dgm:presLayoutVars>
      </dgm:prSet>
      <dgm:spPr/>
    </dgm:pt>
  </dgm:ptLst>
  <dgm:cxnLst>
    <dgm:cxn modelId="{BC61551B-FF4F-4370-82A1-964FD39514DC}" srcId="{CDD3C7DD-EE14-4154-A609-3F44CB643F81}" destId="{AA12925B-1D71-4F2C-B5E4-1DCA27CB8292}" srcOrd="0" destOrd="0" parTransId="{D86C618A-1215-46B7-8198-CDD5EA893BD8}" sibTransId="{CE1F1178-A3C3-4CC8-B170-209B5FEE7684}"/>
    <dgm:cxn modelId="{D535F241-8DB6-4F8D-B3C6-3FFCAFD9CAF1}" srcId="{CDD3C7DD-EE14-4154-A609-3F44CB643F81}" destId="{1B5E24B4-14AC-4860-B4A5-F221F5AB09C8}" srcOrd="1" destOrd="0" parTransId="{CDC639C1-1BF2-4D48-B2DA-C247967F72EB}" sibTransId="{723D72F9-276C-4FA7-B6AA-417027C5D137}"/>
    <dgm:cxn modelId="{4CB7DF65-2645-4814-A958-97DFBF32E3E1}" type="presOf" srcId="{1B5E24B4-14AC-4860-B4A5-F221F5AB09C8}" destId="{7E6E6780-04DD-474D-B5B5-6104829D1CCF}" srcOrd="0" destOrd="0" presId="urn:microsoft.com/office/officeart/2005/8/layout/vList2"/>
    <dgm:cxn modelId="{DCA1F585-2595-44E3-8096-FE07B40FE8F2}" type="presOf" srcId="{AA12925B-1D71-4F2C-B5E4-1DCA27CB8292}" destId="{06DAEACA-AE98-44A3-B082-3F54AABD6DBC}" srcOrd="0" destOrd="0" presId="urn:microsoft.com/office/officeart/2005/8/layout/vList2"/>
    <dgm:cxn modelId="{439556A5-66BD-4AA9-AF5C-81BF625314AF}" type="presOf" srcId="{CDD3C7DD-EE14-4154-A609-3F44CB643F81}" destId="{1ED6B2C8-7200-49E1-B51E-52E0D5C94D93}" srcOrd="0" destOrd="0" presId="urn:microsoft.com/office/officeart/2005/8/layout/vList2"/>
    <dgm:cxn modelId="{1F6A3C43-2C41-4E1D-8699-5E6C098D1A6C}" type="presParOf" srcId="{1ED6B2C8-7200-49E1-B51E-52E0D5C94D93}" destId="{06DAEACA-AE98-44A3-B082-3F54AABD6DBC}" srcOrd="0" destOrd="0" presId="urn:microsoft.com/office/officeart/2005/8/layout/vList2"/>
    <dgm:cxn modelId="{EDAB9FA0-036A-457D-93DA-7B6214A979C9}" type="presParOf" srcId="{1ED6B2C8-7200-49E1-B51E-52E0D5C94D93}" destId="{AC4BC4CC-1DFC-4929-B3D1-1FE2B19B332E}" srcOrd="1" destOrd="0" presId="urn:microsoft.com/office/officeart/2005/8/layout/vList2"/>
    <dgm:cxn modelId="{D833E005-5871-44DC-96D2-D3A60FD1E269}" type="presParOf" srcId="{1ED6B2C8-7200-49E1-B51E-52E0D5C94D93}" destId="{7E6E6780-04DD-474D-B5B5-6104829D1CC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B2A7A6-EF76-44DD-880E-B4F6544F49E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91B236C-9B90-4258-ADD6-246A5CA06E38}">
      <dgm:prSet/>
      <dgm:spPr/>
      <dgm:t>
        <a:bodyPr/>
        <a:lstStyle/>
        <a:p>
          <a:r>
            <a:rPr lang="en-US" dirty="0"/>
            <a:t>The primary audience for the abstract are the reviewers. </a:t>
          </a:r>
        </a:p>
      </dgm:t>
    </dgm:pt>
    <dgm:pt modelId="{0FF94BF8-B69C-40FB-99B4-0E3ECBE78A0F}" type="parTrans" cxnId="{9AB8C46B-11DC-442B-AB1C-368C9C412E44}">
      <dgm:prSet/>
      <dgm:spPr/>
      <dgm:t>
        <a:bodyPr/>
        <a:lstStyle/>
        <a:p>
          <a:endParaRPr lang="en-US"/>
        </a:p>
      </dgm:t>
    </dgm:pt>
    <dgm:pt modelId="{16736D54-FF16-43DF-8F58-BDE837C4F402}" type="sibTrans" cxnId="{9AB8C46B-11DC-442B-AB1C-368C9C412E44}">
      <dgm:prSet/>
      <dgm:spPr/>
      <dgm:t>
        <a:bodyPr/>
        <a:lstStyle/>
        <a:p>
          <a:endParaRPr lang="en-US"/>
        </a:p>
      </dgm:t>
    </dgm:pt>
    <dgm:pt modelId="{C85D2262-FC97-4B5B-B998-FB91ACF440FB}">
      <dgm:prSet/>
      <dgm:spPr/>
      <dgm:t>
        <a:bodyPr/>
        <a:lstStyle/>
        <a:p>
          <a:r>
            <a:rPr lang="en-US" dirty="0"/>
            <a:t>The journal readers-- to whom you will actually deliver your paper -- are your secondary audience.  </a:t>
          </a:r>
        </a:p>
      </dgm:t>
    </dgm:pt>
    <dgm:pt modelId="{A6466E4D-64F2-4DD9-8B55-CFB299C398FA}" type="parTrans" cxnId="{D8E26EDB-950A-4B2C-86A9-AF9674383B94}">
      <dgm:prSet/>
      <dgm:spPr/>
      <dgm:t>
        <a:bodyPr/>
        <a:lstStyle/>
        <a:p>
          <a:endParaRPr lang="en-US"/>
        </a:p>
      </dgm:t>
    </dgm:pt>
    <dgm:pt modelId="{A3155C92-429A-4325-A27E-A4A8AE2B3FD4}" type="sibTrans" cxnId="{D8E26EDB-950A-4B2C-86A9-AF9674383B94}">
      <dgm:prSet/>
      <dgm:spPr/>
      <dgm:t>
        <a:bodyPr/>
        <a:lstStyle/>
        <a:p>
          <a:endParaRPr lang="en-US"/>
        </a:p>
      </dgm:t>
    </dgm:pt>
    <dgm:pt modelId="{AEE2BBAB-4CC5-43E6-90DB-2C30FF29F864}">
      <dgm:prSet/>
      <dgm:spPr/>
      <dgm:t>
        <a:bodyPr/>
        <a:lstStyle/>
        <a:p>
          <a:r>
            <a:rPr lang="en-US" dirty="0"/>
            <a:t>To get the space to share the information with the larger audience, up need to impress the reviewers.</a:t>
          </a:r>
        </a:p>
      </dgm:t>
    </dgm:pt>
    <dgm:pt modelId="{3B2150C2-BD89-41CF-8B48-2B03DA4547DB}" type="parTrans" cxnId="{5E014C51-C007-4432-B95F-6230305D0A43}">
      <dgm:prSet/>
      <dgm:spPr/>
      <dgm:t>
        <a:bodyPr/>
        <a:lstStyle/>
        <a:p>
          <a:endParaRPr lang="en-US"/>
        </a:p>
      </dgm:t>
    </dgm:pt>
    <dgm:pt modelId="{4BD07A57-688B-43D8-81F3-3D25FB3800C2}" type="sibTrans" cxnId="{5E014C51-C007-4432-B95F-6230305D0A43}">
      <dgm:prSet/>
      <dgm:spPr/>
      <dgm:t>
        <a:bodyPr/>
        <a:lstStyle/>
        <a:p>
          <a:endParaRPr lang="en-US"/>
        </a:p>
      </dgm:t>
    </dgm:pt>
    <dgm:pt modelId="{4F075761-9FD0-4A37-8B40-67DF66339172}" type="pres">
      <dgm:prSet presAssocID="{91B2A7A6-EF76-44DD-880E-B4F6544F49ED}" presName="linear" presStyleCnt="0">
        <dgm:presLayoutVars>
          <dgm:animLvl val="lvl"/>
          <dgm:resizeHandles val="exact"/>
        </dgm:presLayoutVars>
      </dgm:prSet>
      <dgm:spPr/>
    </dgm:pt>
    <dgm:pt modelId="{EF67E275-6406-44CD-90A2-76F3B8CF6906}" type="pres">
      <dgm:prSet presAssocID="{391B236C-9B90-4258-ADD6-246A5CA06E38}" presName="parentText" presStyleLbl="node1" presStyleIdx="0" presStyleCnt="3">
        <dgm:presLayoutVars>
          <dgm:chMax val="0"/>
          <dgm:bulletEnabled val="1"/>
        </dgm:presLayoutVars>
      </dgm:prSet>
      <dgm:spPr/>
    </dgm:pt>
    <dgm:pt modelId="{438C475E-3484-40FA-A494-BC4DDBAAA170}" type="pres">
      <dgm:prSet presAssocID="{16736D54-FF16-43DF-8F58-BDE837C4F402}" presName="spacer" presStyleCnt="0"/>
      <dgm:spPr/>
    </dgm:pt>
    <dgm:pt modelId="{80680F5B-779C-42D1-AC80-346EE61FC067}" type="pres">
      <dgm:prSet presAssocID="{C85D2262-FC97-4B5B-B998-FB91ACF440FB}" presName="parentText" presStyleLbl="node1" presStyleIdx="1" presStyleCnt="3">
        <dgm:presLayoutVars>
          <dgm:chMax val="0"/>
          <dgm:bulletEnabled val="1"/>
        </dgm:presLayoutVars>
      </dgm:prSet>
      <dgm:spPr/>
    </dgm:pt>
    <dgm:pt modelId="{7BF49106-C257-402D-9574-939FAE3E7BBD}" type="pres">
      <dgm:prSet presAssocID="{A3155C92-429A-4325-A27E-A4A8AE2B3FD4}" presName="spacer" presStyleCnt="0"/>
      <dgm:spPr/>
    </dgm:pt>
    <dgm:pt modelId="{B5E4434B-7742-42C8-B1F1-35421F312F00}" type="pres">
      <dgm:prSet presAssocID="{AEE2BBAB-4CC5-43E6-90DB-2C30FF29F864}" presName="parentText" presStyleLbl="node1" presStyleIdx="2" presStyleCnt="3">
        <dgm:presLayoutVars>
          <dgm:chMax val="0"/>
          <dgm:bulletEnabled val="1"/>
        </dgm:presLayoutVars>
      </dgm:prSet>
      <dgm:spPr/>
    </dgm:pt>
  </dgm:ptLst>
  <dgm:cxnLst>
    <dgm:cxn modelId="{DE136268-397E-4AFA-9746-349FBD3A31BE}" type="presOf" srcId="{C85D2262-FC97-4B5B-B998-FB91ACF440FB}" destId="{80680F5B-779C-42D1-AC80-346EE61FC067}" srcOrd="0" destOrd="0" presId="urn:microsoft.com/office/officeart/2005/8/layout/vList2"/>
    <dgm:cxn modelId="{9AB8C46B-11DC-442B-AB1C-368C9C412E44}" srcId="{91B2A7A6-EF76-44DD-880E-B4F6544F49ED}" destId="{391B236C-9B90-4258-ADD6-246A5CA06E38}" srcOrd="0" destOrd="0" parTransId="{0FF94BF8-B69C-40FB-99B4-0E3ECBE78A0F}" sibTransId="{16736D54-FF16-43DF-8F58-BDE837C4F402}"/>
    <dgm:cxn modelId="{2EADAA4C-FE82-445D-B3CB-B666AB0442AD}" type="presOf" srcId="{391B236C-9B90-4258-ADD6-246A5CA06E38}" destId="{EF67E275-6406-44CD-90A2-76F3B8CF6906}" srcOrd="0" destOrd="0" presId="urn:microsoft.com/office/officeart/2005/8/layout/vList2"/>
    <dgm:cxn modelId="{5E014C51-C007-4432-B95F-6230305D0A43}" srcId="{91B2A7A6-EF76-44DD-880E-B4F6544F49ED}" destId="{AEE2BBAB-4CC5-43E6-90DB-2C30FF29F864}" srcOrd="2" destOrd="0" parTransId="{3B2150C2-BD89-41CF-8B48-2B03DA4547DB}" sibTransId="{4BD07A57-688B-43D8-81F3-3D25FB3800C2}"/>
    <dgm:cxn modelId="{595181C2-66E8-417F-8458-29B60B62BA56}" type="presOf" srcId="{91B2A7A6-EF76-44DD-880E-B4F6544F49ED}" destId="{4F075761-9FD0-4A37-8B40-67DF66339172}" srcOrd="0" destOrd="0" presId="urn:microsoft.com/office/officeart/2005/8/layout/vList2"/>
    <dgm:cxn modelId="{D8E26EDB-950A-4B2C-86A9-AF9674383B94}" srcId="{91B2A7A6-EF76-44DD-880E-B4F6544F49ED}" destId="{C85D2262-FC97-4B5B-B998-FB91ACF440FB}" srcOrd="1" destOrd="0" parTransId="{A6466E4D-64F2-4DD9-8B55-CFB299C398FA}" sibTransId="{A3155C92-429A-4325-A27E-A4A8AE2B3FD4}"/>
    <dgm:cxn modelId="{550A36F6-2DCF-44BC-9AA8-E01DE9B8DC65}" type="presOf" srcId="{AEE2BBAB-4CC5-43E6-90DB-2C30FF29F864}" destId="{B5E4434B-7742-42C8-B1F1-35421F312F00}" srcOrd="0" destOrd="0" presId="urn:microsoft.com/office/officeart/2005/8/layout/vList2"/>
    <dgm:cxn modelId="{57E42476-7E10-43AF-976B-08D23B0A8D90}" type="presParOf" srcId="{4F075761-9FD0-4A37-8B40-67DF66339172}" destId="{EF67E275-6406-44CD-90A2-76F3B8CF6906}" srcOrd="0" destOrd="0" presId="urn:microsoft.com/office/officeart/2005/8/layout/vList2"/>
    <dgm:cxn modelId="{800B9DC3-A0C6-490F-938A-4B377D7137B2}" type="presParOf" srcId="{4F075761-9FD0-4A37-8B40-67DF66339172}" destId="{438C475E-3484-40FA-A494-BC4DDBAAA170}" srcOrd="1" destOrd="0" presId="urn:microsoft.com/office/officeart/2005/8/layout/vList2"/>
    <dgm:cxn modelId="{6105641D-0438-4E92-9E95-07C6CA0AF3A6}" type="presParOf" srcId="{4F075761-9FD0-4A37-8B40-67DF66339172}" destId="{80680F5B-779C-42D1-AC80-346EE61FC067}" srcOrd="2" destOrd="0" presId="urn:microsoft.com/office/officeart/2005/8/layout/vList2"/>
    <dgm:cxn modelId="{9B3BC8FC-3D13-496E-BF0B-BC1E88FA2558}" type="presParOf" srcId="{4F075761-9FD0-4A37-8B40-67DF66339172}" destId="{7BF49106-C257-402D-9574-939FAE3E7BBD}" srcOrd="3" destOrd="0" presId="urn:microsoft.com/office/officeart/2005/8/layout/vList2"/>
    <dgm:cxn modelId="{ECDE4315-D060-42CB-8F82-44B75EAC22E7}" type="presParOf" srcId="{4F075761-9FD0-4A37-8B40-67DF66339172}" destId="{B5E4434B-7742-42C8-B1F1-35421F312F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424E69-69D3-4CD3-897D-BB735CE696D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B4DB957-CEEC-4004-9072-64B6B847817D}">
      <dgm:prSet/>
      <dgm:spPr/>
      <dgm:t>
        <a:bodyPr/>
        <a:lstStyle/>
        <a:p>
          <a:r>
            <a:rPr lang="en-US"/>
            <a:t>The content of the abstract must tell a story. </a:t>
          </a:r>
        </a:p>
      </dgm:t>
    </dgm:pt>
    <dgm:pt modelId="{7094AB0E-95E9-46BD-BED0-C25DB39ED230}" type="parTrans" cxnId="{4927457F-1717-40FE-942D-D00BA80B774B}">
      <dgm:prSet/>
      <dgm:spPr/>
      <dgm:t>
        <a:bodyPr/>
        <a:lstStyle/>
        <a:p>
          <a:endParaRPr lang="en-US"/>
        </a:p>
      </dgm:t>
    </dgm:pt>
    <dgm:pt modelId="{4B22F33F-9DA9-4D14-AD11-8C2E9EBB2A5D}" type="sibTrans" cxnId="{4927457F-1717-40FE-942D-D00BA80B774B}">
      <dgm:prSet/>
      <dgm:spPr/>
      <dgm:t>
        <a:bodyPr/>
        <a:lstStyle/>
        <a:p>
          <a:endParaRPr lang="en-US"/>
        </a:p>
      </dgm:t>
    </dgm:pt>
    <dgm:pt modelId="{E4946693-7AB8-426F-A0F6-05BFDD42F06E}">
      <dgm:prSet/>
      <dgm:spPr/>
      <dgm:t>
        <a:bodyPr/>
        <a:lstStyle/>
        <a:p>
          <a:r>
            <a:rPr lang="en-US"/>
            <a:t>The methodology should be appropriate to answer the study objective.</a:t>
          </a:r>
        </a:p>
      </dgm:t>
    </dgm:pt>
    <dgm:pt modelId="{2B08E700-3B97-479A-92B6-DD0DC20D3766}" type="parTrans" cxnId="{B1D8D2B1-1C7C-44CC-BDE3-FF686B9B0D72}">
      <dgm:prSet/>
      <dgm:spPr/>
      <dgm:t>
        <a:bodyPr/>
        <a:lstStyle/>
        <a:p>
          <a:endParaRPr lang="en-US"/>
        </a:p>
      </dgm:t>
    </dgm:pt>
    <dgm:pt modelId="{CF64D5DD-EE68-4F67-8290-747C7420AE9A}" type="sibTrans" cxnId="{B1D8D2B1-1C7C-44CC-BDE3-FF686B9B0D72}">
      <dgm:prSet/>
      <dgm:spPr/>
      <dgm:t>
        <a:bodyPr/>
        <a:lstStyle/>
        <a:p>
          <a:endParaRPr lang="en-US"/>
        </a:p>
      </dgm:t>
    </dgm:pt>
    <dgm:pt modelId="{D8275298-9260-4111-8A87-CBE52E9041A3}">
      <dgm:prSet/>
      <dgm:spPr/>
      <dgm:t>
        <a:bodyPr/>
        <a:lstStyle/>
        <a:p>
          <a:r>
            <a:rPr lang="en-US" dirty="0"/>
            <a:t>The result must provide information specific to address the objective of the study highlighted.</a:t>
          </a:r>
        </a:p>
      </dgm:t>
    </dgm:pt>
    <dgm:pt modelId="{F29952F2-07C7-421D-A358-17BD851862C9}" type="parTrans" cxnId="{A2B10401-1868-43CB-AF29-0056D23F3E3F}">
      <dgm:prSet/>
      <dgm:spPr/>
      <dgm:t>
        <a:bodyPr/>
        <a:lstStyle/>
        <a:p>
          <a:endParaRPr lang="en-US"/>
        </a:p>
      </dgm:t>
    </dgm:pt>
    <dgm:pt modelId="{ECFFAA1F-9F12-4069-9D33-4D27501AE533}" type="sibTrans" cxnId="{A2B10401-1868-43CB-AF29-0056D23F3E3F}">
      <dgm:prSet/>
      <dgm:spPr/>
      <dgm:t>
        <a:bodyPr/>
        <a:lstStyle/>
        <a:p>
          <a:endParaRPr lang="en-US"/>
        </a:p>
      </dgm:t>
    </dgm:pt>
    <dgm:pt modelId="{59755354-6441-4087-8D0A-B0C03CA1E7F5}">
      <dgm:prSet/>
      <dgm:spPr/>
      <dgm:t>
        <a:bodyPr/>
        <a:lstStyle/>
        <a:p>
          <a:r>
            <a:rPr lang="en-US" dirty="0"/>
            <a:t>The conclusion should specifically address the objective of the study.</a:t>
          </a:r>
        </a:p>
      </dgm:t>
    </dgm:pt>
    <dgm:pt modelId="{EC595E3E-A732-46F7-B46B-48C0DB09A0EB}" type="parTrans" cxnId="{FA0318D5-9751-474A-A4FB-F90E54B2FEB6}">
      <dgm:prSet/>
      <dgm:spPr/>
      <dgm:t>
        <a:bodyPr/>
        <a:lstStyle/>
        <a:p>
          <a:endParaRPr lang="en-US"/>
        </a:p>
      </dgm:t>
    </dgm:pt>
    <dgm:pt modelId="{63644483-E874-42B6-B1ED-ED029AB95950}" type="sibTrans" cxnId="{FA0318D5-9751-474A-A4FB-F90E54B2FEB6}">
      <dgm:prSet/>
      <dgm:spPr/>
      <dgm:t>
        <a:bodyPr/>
        <a:lstStyle/>
        <a:p>
          <a:endParaRPr lang="en-US"/>
        </a:p>
      </dgm:t>
    </dgm:pt>
    <dgm:pt modelId="{60E13A39-23EB-48C8-8954-6B19BBD036EA}" type="pres">
      <dgm:prSet presAssocID="{FD424E69-69D3-4CD3-897D-BB735CE696D9}" presName="linear" presStyleCnt="0">
        <dgm:presLayoutVars>
          <dgm:animLvl val="lvl"/>
          <dgm:resizeHandles val="exact"/>
        </dgm:presLayoutVars>
      </dgm:prSet>
      <dgm:spPr/>
    </dgm:pt>
    <dgm:pt modelId="{64B2C0DF-7FB8-4DDB-B750-91A30CEBE4DE}" type="pres">
      <dgm:prSet presAssocID="{AB4DB957-CEEC-4004-9072-64B6B847817D}" presName="parentText" presStyleLbl="node1" presStyleIdx="0" presStyleCnt="4">
        <dgm:presLayoutVars>
          <dgm:chMax val="0"/>
          <dgm:bulletEnabled val="1"/>
        </dgm:presLayoutVars>
      </dgm:prSet>
      <dgm:spPr/>
    </dgm:pt>
    <dgm:pt modelId="{7C46EB2A-BABF-4F15-94A4-C4F69ECAFB7D}" type="pres">
      <dgm:prSet presAssocID="{4B22F33F-9DA9-4D14-AD11-8C2E9EBB2A5D}" presName="spacer" presStyleCnt="0"/>
      <dgm:spPr/>
    </dgm:pt>
    <dgm:pt modelId="{E0575CA3-B999-427E-A9F3-2CBAC7686C3C}" type="pres">
      <dgm:prSet presAssocID="{E4946693-7AB8-426F-A0F6-05BFDD42F06E}" presName="parentText" presStyleLbl="node1" presStyleIdx="1" presStyleCnt="4">
        <dgm:presLayoutVars>
          <dgm:chMax val="0"/>
          <dgm:bulletEnabled val="1"/>
        </dgm:presLayoutVars>
      </dgm:prSet>
      <dgm:spPr/>
    </dgm:pt>
    <dgm:pt modelId="{7A97ABFC-FDC4-46B3-A061-89AC1A57C084}" type="pres">
      <dgm:prSet presAssocID="{CF64D5DD-EE68-4F67-8290-747C7420AE9A}" presName="spacer" presStyleCnt="0"/>
      <dgm:spPr/>
    </dgm:pt>
    <dgm:pt modelId="{2F919E00-3EB3-44AC-B901-5CEBF8143007}" type="pres">
      <dgm:prSet presAssocID="{D8275298-9260-4111-8A87-CBE52E9041A3}" presName="parentText" presStyleLbl="node1" presStyleIdx="2" presStyleCnt="4">
        <dgm:presLayoutVars>
          <dgm:chMax val="0"/>
          <dgm:bulletEnabled val="1"/>
        </dgm:presLayoutVars>
      </dgm:prSet>
      <dgm:spPr/>
    </dgm:pt>
    <dgm:pt modelId="{DFB3712A-88E1-48C0-8E4A-62ED2F50BB4C}" type="pres">
      <dgm:prSet presAssocID="{ECFFAA1F-9F12-4069-9D33-4D27501AE533}" presName="spacer" presStyleCnt="0"/>
      <dgm:spPr/>
    </dgm:pt>
    <dgm:pt modelId="{F6FE15FC-52B1-4AA6-8D3C-41C08514748A}" type="pres">
      <dgm:prSet presAssocID="{59755354-6441-4087-8D0A-B0C03CA1E7F5}" presName="parentText" presStyleLbl="node1" presStyleIdx="3" presStyleCnt="4">
        <dgm:presLayoutVars>
          <dgm:chMax val="0"/>
          <dgm:bulletEnabled val="1"/>
        </dgm:presLayoutVars>
      </dgm:prSet>
      <dgm:spPr/>
    </dgm:pt>
  </dgm:ptLst>
  <dgm:cxnLst>
    <dgm:cxn modelId="{A2B10401-1868-43CB-AF29-0056D23F3E3F}" srcId="{FD424E69-69D3-4CD3-897D-BB735CE696D9}" destId="{D8275298-9260-4111-8A87-CBE52E9041A3}" srcOrd="2" destOrd="0" parTransId="{F29952F2-07C7-421D-A358-17BD851862C9}" sibTransId="{ECFFAA1F-9F12-4069-9D33-4D27501AE533}"/>
    <dgm:cxn modelId="{C7345E4E-7EA0-4E60-99EA-F81CF4575BA5}" type="presOf" srcId="{E4946693-7AB8-426F-A0F6-05BFDD42F06E}" destId="{E0575CA3-B999-427E-A9F3-2CBAC7686C3C}" srcOrd="0" destOrd="0" presId="urn:microsoft.com/office/officeart/2005/8/layout/vList2"/>
    <dgm:cxn modelId="{EB4EDC50-F420-4C25-B7D0-09283A32F303}" type="presOf" srcId="{FD424E69-69D3-4CD3-897D-BB735CE696D9}" destId="{60E13A39-23EB-48C8-8954-6B19BBD036EA}" srcOrd="0" destOrd="0" presId="urn:microsoft.com/office/officeart/2005/8/layout/vList2"/>
    <dgm:cxn modelId="{06171B76-284B-4DCF-8111-E42699E61E5C}" type="presOf" srcId="{59755354-6441-4087-8D0A-B0C03CA1E7F5}" destId="{F6FE15FC-52B1-4AA6-8D3C-41C08514748A}" srcOrd="0" destOrd="0" presId="urn:microsoft.com/office/officeart/2005/8/layout/vList2"/>
    <dgm:cxn modelId="{D80D527A-06D6-4B1C-9EC9-E3BA72394230}" type="presOf" srcId="{D8275298-9260-4111-8A87-CBE52E9041A3}" destId="{2F919E00-3EB3-44AC-B901-5CEBF8143007}" srcOrd="0" destOrd="0" presId="urn:microsoft.com/office/officeart/2005/8/layout/vList2"/>
    <dgm:cxn modelId="{4927457F-1717-40FE-942D-D00BA80B774B}" srcId="{FD424E69-69D3-4CD3-897D-BB735CE696D9}" destId="{AB4DB957-CEEC-4004-9072-64B6B847817D}" srcOrd="0" destOrd="0" parTransId="{7094AB0E-95E9-46BD-BED0-C25DB39ED230}" sibTransId="{4B22F33F-9DA9-4D14-AD11-8C2E9EBB2A5D}"/>
    <dgm:cxn modelId="{03E9B699-AA41-4FC0-86DE-163374EEFB0F}" type="presOf" srcId="{AB4DB957-CEEC-4004-9072-64B6B847817D}" destId="{64B2C0DF-7FB8-4DDB-B750-91A30CEBE4DE}" srcOrd="0" destOrd="0" presId="urn:microsoft.com/office/officeart/2005/8/layout/vList2"/>
    <dgm:cxn modelId="{B1D8D2B1-1C7C-44CC-BDE3-FF686B9B0D72}" srcId="{FD424E69-69D3-4CD3-897D-BB735CE696D9}" destId="{E4946693-7AB8-426F-A0F6-05BFDD42F06E}" srcOrd="1" destOrd="0" parTransId="{2B08E700-3B97-479A-92B6-DD0DC20D3766}" sibTransId="{CF64D5DD-EE68-4F67-8290-747C7420AE9A}"/>
    <dgm:cxn modelId="{FA0318D5-9751-474A-A4FB-F90E54B2FEB6}" srcId="{FD424E69-69D3-4CD3-897D-BB735CE696D9}" destId="{59755354-6441-4087-8D0A-B0C03CA1E7F5}" srcOrd="3" destOrd="0" parTransId="{EC595E3E-A732-46F7-B46B-48C0DB09A0EB}" sibTransId="{63644483-E874-42B6-B1ED-ED029AB95950}"/>
    <dgm:cxn modelId="{89325FFA-92D0-4FEA-A094-592183F2E6F7}" type="presParOf" srcId="{60E13A39-23EB-48C8-8954-6B19BBD036EA}" destId="{64B2C0DF-7FB8-4DDB-B750-91A30CEBE4DE}" srcOrd="0" destOrd="0" presId="urn:microsoft.com/office/officeart/2005/8/layout/vList2"/>
    <dgm:cxn modelId="{B87EFC03-336A-4286-9E83-FDD367EBAE1A}" type="presParOf" srcId="{60E13A39-23EB-48C8-8954-6B19BBD036EA}" destId="{7C46EB2A-BABF-4F15-94A4-C4F69ECAFB7D}" srcOrd="1" destOrd="0" presId="urn:microsoft.com/office/officeart/2005/8/layout/vList2"/>
    <dgm:cxn modelId="{C334060E-9E9E-4964-A71F-4EFC12EF64E4}" type="presParOf" srcId="{60E13A39-23EB-48C8-8954-6B19BBD036EA}" destId="{E0575CA3-B999-427E-A9F3-2CBAC7686C3C}" srcOrd="2" destOrd="0" presId="urn:microsoft.com/office/officeart/2005/8/layout/vList2"/>
    <dgm:cxn modelId="{B8FA7FDA-5BB3-4FD2-973F-DD9CB87EA702}" type="presParOf" srcId="{60E13A39-23EB-48C8-8954-6B19BBD036EA}" destId="{7A97ABFC-FDC4-46B3-A061-89AC1A57C084}" srcOrd="3" destOrd="0" presId="urn:microsoft.com/office/officeart/2005/8/layout/vList2"/>
    <dgm:cxn modelId="{4AB8307E-6150-4608-82EF-C9C577D7BF8F}" type="presParOf" srcId="{60E13A39-23EB-48C8-8954-6B19BBD036EA}" destId="{2F919E00-3EB3-44AC-B901-5CEBF8143007}" srcOrd="4" destOrd="0" presId="urn:microsoft.com/office/officeart/2005/8/layout/vList2"/>
    <dgm:cxn modelId="{7DA62BB7-D650-4312-AF47-F84B75D42911}" type="presParOf" srcId="{60E13A39-23EB-48C8-8954-6B19BBD036EA}" destId="{DFB3712A-88E1-48C0-8E4A-62ED2F50BB4C}" srcOrd="5" destOrd="0" presId="urn:microsoft.com/office/officeart/2005/8/layout/vList2"/>
    <dgm:cxn modelId="{C51C3EB1-4240-4893-BE68-73BDCE6778D6}" type="presParOf" srcId="{60E13A39-23EB-48C8-8954-6B19BBD036EA}" destId="{F6FE15FC-52B1-4AA6-8D3C-41C08514748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BFE622-694C-4F4B-A950-65C968BC953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AE5D4D5-E68B-4551-826C-3D7E052FAB3F}">
      <dgm:prSet/>
      <dgm:spPr/>
      <dgm:t>
        <a:bodyPr/>
        <a:lstStyle/>
        <a:p>
          <a:r>
            <a:rPr lang="en-US" dirty="0"/>
            <a:t>The most common flaw I have observed is that the abstracts do not contain the quantitative result.</a:t>
          </a:r>
        </a:p>
      </dgm:t>
    </dgm:pt>
    <dgm:pt modelId="{26574A89-4212-46DE-8BFE-4BE93829438D}" type="parTrans" cxnId="{B3E97FD5-ADD8-4892-847D-4B849D364DC5}">
      <dgm:prSet/>
      <dgm:spPr/>
      <dgm:t>
        <a:bodyPr/>
        <a:lstStyle/>
        <a:p>
          <a:endParaRPr lang="en-US"/>
        </a:p>
      </dgm:t>
    </dgm:pt>
    <dgm:pt modelId="{F37719C4-4999-4B90-AE9A-8FA31E3A1AA3}" type="sibTrans" cxnId="{B3E97FD5-ADD8-4892-847D-4B849D364DC5}">
      <dgm:prSet/>
      <dgm:spPr/>
      <dgm:t>
        <a:bodyPr/>
        <a:lstStyle/>
        <a:p>
          <a:endParaRPr lang="en-US"/>
        </a:p>
      </dgm:t>
    </dgm:pt>
    <dgm:pt modelId="{40E82C37-2747-48F0-A69E-2B75B3426DF2}">
      <dgm:prSet/>
      <dgm:spPr/>
      <dgm:t>
        <a:bodyPr/>
        <a:lstStyle/>
        <a:p>
          <a:r>
            <a:rPr lang="en-US"/>
            <a:t>Conference committees want to read the study results and judge if this would be of interest for their audience.</a:t>
          </a:r>
        </a:p>
      </dgm:t>
    </dgm:pt>
    <dgm:pt modelId="{CF5FCED0-0B66-4D2A-828E-B97312399600}" type="parTrans" cxnId="{E53FABF8-01BC-4A60-94CF-E2A2EEA9595D}">
      <dgm:prSet/>
      <dgm:spPr/>
      <dgm:t>
        <a:bodyPr/>
        <a:lstStyle/>
        <a:p>
          <a:endParaRPr lang="en-US"/>
        </a:p>
      </dgm:t>
    </dgm:pt>
    <dgm:pt modelId="{9E7AC527-5B1B-4463-99E8-B13C844A3E0A}" type="sibTrans" cxnId="{E53FABF8-01BC-4A60-94CF-E2A2EEA9595D}">
      <dgm:prSet/>
      <dgm:spPr/>
      <dgm:t>
        <a:bodyPr/>
        <a:lstStyle/>
        <a:p>
          <a:endParaRPr lang="en-US"/>
        </a:p>
      </dgm:t>
    </dgm:pt>
    <dgm:pt modelId="{A614E0A3-BB23-49EB-92D4-1E0FA90317D4}">
      <dgm:prSet/>
      <dgm:spPr/>
      <dgm:t>
        <a:bodyPr/>
        <a:lstStyle/>
        <a:p>
          <a:r>
            <a:rPr lang="en-US" dirty="0"/>
            <a:t>In the absence of a result, then there is nothing to base a judgment. Do not write ‘</a:t>
          </a:r>
          <a:r>
            <a:rPr lang="en-US" i="1" dirty="0"/>
            <a:t>the paper would present the results of the finding</a:t>
          </a:r>
          <a:r>
            <a:rPr lang="en-US" dirty="0"/>
            <a:t>s’. You will likely never get to present the result of the findings.</a:t>
          </a:r>
        </a:p>
      </dgm:t>
    </dgm:pt>
    <dgm:pt modelId="{0CCBBA0E-98EC-4E45-AA9A-5D45FEC25F3A}" type="parTrans" cxnId="{191E9456-4A73-43A1-A945-5E85FE6D3765}">
      <dgm:prSet/>
      <dgm:spPr/>
      <dgm:t>
        <a:bodyPr/>
        <a:lstStyle/>
        <a:p>
          <a:endParaRPr lang="en-US"/>
        </a:p>
      </dgm:t>
    </dgm:pt>
    <dgm:pt modelId="{4A9D6699-E5F9-4675-80CF-0D62615BCDBB}" type="sibTrans" cxnId="{191E9456-4A73-43A1-A945-5E85FE6D3765}">
      <dgm:prSet/>
      <dgm:spPr/>
      <dgm:t>
        <a:bodyPr/>
        <a:lstStyle/>
        <a:p>
          <a:endParaRPr lang="en-US"/>
        </a:p>
      </dgm:t>
    </dgm:pt>
    <dgm:pt modelId="{D5858D22-928A-413E-A192-777F6A906C7A}" type="pres">
      <dgm:prSet presAssocID="{16BFE622-694C-4F4B-A950-65C968BC953E}" presName="linear" presStyleCnt="0">
        <dgm:presLayoutVars>
          <dgm:animLvl val="lvl"/>
          <dgm:resizeHandles val="exact"/>
        </dgm:presLayoutVars>
      </dgm:prSet>
      <dgm:spPr/>
    </dgm:pt>
    <dgm:pt modelId="{F6D56C4D-131B-4565-A166-04315E529E3D}" type="pres">
      <dgm:prSet presAssocID="{8AE5D4D5-E68B-4551-826C-3D7E052FAB3F}" presName="parentText" presStyleLbl="node1" presStyleIdx="0" presStyleCnt="3">
        <dgm:presLayoutVars>
          <dgm:chMax val="0"/>
          <dgm:bulletEnabled val="1"/>
        </dgm:presLayoutVars>
      </dgm:prSet>
      <dgm:spPr/>
    </dgm:pt>
    <dgm:pt modelId="{BCB06E9E-6C1C-40A8-8802-A9CE6F85F058}" type="pres">
      <dgm:prSet presAssocID="{F37719C4-4999-4B90-AE9A-8FA31E3A1AA3}" presName="spacer" presStyleCnt="0"/>
      <dgm:spPr/>
    </dgm:pt>
    <dgm:pt modelId="{EB8073E3-87A3-4D9F-90D7-B2C8C606CC13}" type="pres">
      <dgm:prSet presAssocID="{40E82C37-2747-48F0-A69E-2B75B3426DF2}" presName="parentText" presStyleLbl="node1" presStyleIdx="1" presStyleCnt="3">
        <dgm:presLayoutVars>
          <dgm:chMax val="0"/>
          <dgm:bulletEnabled val="1"/>
        </dgm:presLayoutVars>
      </dgm:prSet>
      <dgm:spPr/>
    </dgm:pt>
    <dgm:pt modelId="{646F8290-F3D1-4435-A64D-53343A3DB57C}" type="pres">
      <dgm:prSet presAssocID="{9E7AC527-5B1B-4463-99E8-B13C844A3E0A}" presName="spacer" presStyleCnt="0"/>
      <dgm:spPr/>
    </dgm:pt>
    <dgm:pt modelId="{1655DEA6-22E3-4EB1-BD77-998CAC5DE5D6}" type="pres">
      <dgm:prSet presAssocID="{A614E0A3-BB23-49EB-92D4-1E0FA90317D4}" presName="parentText" presStyleLbl="node1" presStyleIdx="2" presStyleCnt="3">
        <dgm:presLayoutVars>
          <dgm:chMax val="0"/>
          <dgm:bulletEnabled val="1"/>
        </dgm:presLayoutVars>
      </dgm:prSet>
      <dgm:spPr/>
    </dgm:pt>
  </dgm:ptLst>
  <dgm:cxnLst>
    <dgm:cxn modelId="{CC20EA2E-6667-4A88-8A43-8887FFD52654}" type="presOf" srcId="{A614E0A3-BB23-49EB-92D4-1E0FA90317D4}" destId="{1655DEA6-22E3-4EB1-BD77-998CAC5DE5D6}" srcOrd="0" destOrd="0" presId="urn:microsoft.com/office/officeart/2005/8/layout/vList2"/>
    <dgm:cxn modelId="{191E9456-4A73-43A1-A945-5E85FE6D3765}" srcId="{16BFE622-694C-4F4B-A950-65C968BC953E}" destId="{A614E0A3-BB23-49EB-92D4-1E0FA90317D4}" srcOrd="2" destOrd="0" parTransId="{0CCBBA0E-98EC-4E45-AA9A-5D45FEC25F3A}" sibTransId="{4A9D6699-E5F9-4675-80CF-0D62615BCDBB}"/>
    <dgm:cxn modelId="{9B77B183-2BD4-4660-9EA6-294B9F02D358}" type="presOf" srcId="{16BFE622-694C-4F4B-A950-65C968BC953E}" destId="{D5858D22-928A-413E-A192-777F6A906C7A}" srcOrd="0" destOrd="0" presId="urn:microsoft.com/office/officeart/2005/8/layout/vList2"/>
    <dgm:cxn modelId="{585AE2BE-5C1D-4C06-B9DF-5C6322327581}" type="presOf" srcId="{40E82C37-2747-48F0-A69E-2B75B3426DF2}" destId="{EB8073E3-87A3-4D9F-90D7-B2C8C606CC13}" srcOrd="0" destOrd="0" presId="urn:microsoft.com/office/officeart/2005/8/layout/vList2"/>
    <dgm:cxn modelId="{B3E97FD5-ADD8-4892-847D-4B849D364DC5}" srcId="{16BFE622-694C-4F4B-A950-65C968BC953E}" destId="{8AE5D4D5-E68B-4551-826C-3D7E052FAB3F}" srcOrd="0" destOrd="0" parTransId="{26574A89-4212-46DE-8BFE-4BE93829438D}" sibTransId="{F37719C4-4999-4B90-AE9A-8FA31E3A1AA3}"/>
    <dgm:cxn modelId="{947D7AE9-20EB-4B39-A4E8-390320EE098E}" type="presOf" srcId="{8AE5D4D5-E68B-4551-826C-3D7E052FAB3F}" destId="{F6D56C4D-131B-4565-A166-04315E529E3D}" srcOrd="0" destOrd="0" presId="urn:microsoft.com/office/officeart/2005/8/layout/vList2"/>
    <dgm:cxn modelId="{E53FABF8-01BC-4A60-94CF-E2A2EEA9595D}" srcId="{16BFE622-694C-4F4B-A950-65C968BC953E}" destId="{40E82C37-2747-48F0-A69E-2B75B3426DF2}" srcOrd="1" destOrd="0" parTransId="{CF5FCED0-0B66-4D2A-828E-B97312399600}" sibTransId="{9E7AC527-5B1B-4463-99E8-B13C844A3E0A}"/>
    <dgm:cxn modelId="{4892F9EE-4800-4CB0-B322-A68EB34132ED}" type="presParOf" srcId="{D5858D22-928A-413E-A192-777F6A906C7A}" destId="{F6D56C4D-131B-4565-A166-04315E529E3D}" srcOrd="0" destOrd="0" presId="urn:microsoft.com/office/officeart/2005/8/layout/vList2"/>
    <dgm:cxn modelId="{EEB2A92F-85F5-4902-AD70-00F80325C755}" type="presParOf" srcId="{D5858D22-928A-413E-A192-777F6A906C7A}" destId="{BCB06E9E-6C1C-40A8-8802-A9CE6F85F058}" srcOrd="1" destOrd="0" presId="urn:microsoft.com/office/officeart/2005/8/layout/vList2"/>
    <dgm:cxn modelId="{C5D2B822-7269-43D4-B377-5768141F044D}" type="presParOf" srcId="{D5858D22-928A-413E-A192-777F6A906C7A}" destId="{EB8073E3-87A3-4D9F-90D7-B2C8C606CC13}" srcOrd="2" destOrd="0" presId="urn:microsoft.com/office/officeart/2005/8/layout/vList2"/>
    <dgm:cxn modelId="{FDB1F273-6F62-4D24-848C-AA23C45F394D}" type="presParOf" srcId="{D5858D22-928A-413E-A192-777F6A906C7A}" destId="{646F8290-F3D1-4435-A64D-53343A3DB57C}" srcOrd="3" destOrd="0" presId="urn:microsoft.com/office/officeart/2005/8/layout/vList2"/>
    <dgm:cxn modelId="{0A7A3DCD-6A3A-462A-9E92-04D9ED2CD84D}" type="presParOf" srcId="{D5858D22-928A-413E-A192-777F6A906C7A}" destId="{1655DEA6-22E3-4EB1-BD77-998CAC5DE5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FEAC68-8ECE-4FED-B4B9-FD567AB4173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4717063-4F43-495E-892E-424F6A8A1447}">
      <dgm:prSet/>
      <dgm:spPr/>
      <dgm:t>
        <a:bodyPr/>
        <a:lstStyle/>
        <a:p>
          <a:r>
            <a:rPr lang="en-US" dirty="0"/>
            <a:t>English is not a native language for Africans</a:t>
          </a:r>
        </a:p>
      </dgm:t>
    </dgm:pt>
    <dgm:pt modelId="{5EC2685C-608C-4AA2-855F-8CBB51018792}" type="parTrans" cxnId="{FB2F82C9-CEA9-42CD-A32D-7A3547ADBF28}">
      <dgm:prSet/>
      <dgm:spPr/>
      <dgm:t>
        <a:bodyPr/>
        <a:lstStyle/>
        <a:p>
          <a:endParaRPr lang="en-US"/>
        </a:p>
      </dgm:t>
    </dgm:pt>
    <dgm:pt modelId="{C0319352-353E-48D7-9053-9F713B5A29D9}" type="sibTrans" cxnId="{FB2F82C9-CEA9-42CD-A32D-7A3547ADBF28}">
      <dgm:prSet/>
      <dgm:spPr/>
      <dgm:t>
        <a:bodyPr/>
        <a:lstStyle/>
        <a:p>
          <a:endParaRPr lang="en-US"/>
        </a:p>
      </dgm:t>
    </dgm:pt>
    <dgm:pt modelId="{3ECE18E8-0DA8-4B4D-9F2C-C116B38A6560}">
      <dgm:prSet/>
      <dgm:spPr/>
      <dgm:t>
        <a:bodyPr/>
        <a:lstStyle/>
        <a:p>
          <a:r>
            <a:rPr lang="en-US" dirty="0"/>
            <a:t>For many, writing good English may be a challenge for those for whom English is not a first language.</a:t>
          </a:r>
        </a:p>
      </dgm:t>
    </dgm:pt>
    <dgm:pt modelId="{6DF632B3-BFCD-402B-9660-4E0A5ED752A6}" type="parTrans" cxnId="{69EB6223-BBFD-4EC0-ABA7-50D14AE04B49}">
      <dgm:prSet/>
      <dgm:spPr/>
      <dgm:t>
        <a:bodyPr/>
        <a:lstStyle/>
        <a:p>
          <a:endParaRPr lang="en-US"/>
        </a:p>
      </dgm:t>
    </dgm:pt>
    <dgm:pt modelId="{0C5960EE-88D9-43B4-AA5E-689EE8F7F581}" type="sibTrans" cxnId="{69EB6223-BBFD-4EC0-ABA7-50D14AE04B49}">
      <dgm:prSet/>
      <dgm:spPr/>
      <dgm:t>
        <a:bodyPr/>
        <a:lstStyle/>
        <a:p>
          <a:endParaRPr lang="en-US"/>
        </a:p>
      </dgm:t>
    </dgm:pt>
    <dgm:pt modelId="{87FCE7B2-9348-47B1-A6A5-6753C87ED9AA}">
      <dgm:prSet/>
      <dgm:spPr/>
      <dgm:t>
        <a:bodyPr/>
        <a:lstStyle/>
        <a:p>
          <a:r>
            <a:rPr lang="en-US" dirty="0"/>
            <a:t>Important to acknowledge this limitation and seek help from professional English editors (AI).</a:t>
          </a:r>
        </a:p>
      </dgm:t>
    </dgm:pt>
    <dgm:pt modelId="{7CC1391E-5300-473F-AE20-FD91240EB1CF}" type="parTrans" cxnId="{9FD92157-927C-46F7-B26B-E093A4434FC6}">
      <dgm:prSet/>
      <dgm:spPr/>
      <dgm:t>
        <a:bodyPr/>
        <a:lstStyle/>
        <a:p>
          <a:endParaRPr lang="en-US"/>
        </a:p>
      </dgm:t>
    </dgm:pt>
    <dgm:pt modelId="{F9900E6C-83EB-4C9B-8034-C026135DF824}" type="sibTrans" cxnId="{9FD92157-927C-46F7-B26B-E093A4434FC6}">
      <dgm:prSet/>
      <dgm:spPr/>
      <dgm:t>
        <a:bodyPr/>
        <a:lstStyle/>
        <a:p>
          <a:endParaRPr lang="en-US"/>
        </a:p>
      </dgm:t>
    </dgm:pt>
    <dgm:pt modelId="{8253D4B2-E66D-44BE-9A74-92332377CF6A}">
      <dgm:prSet/>
      <dgm:spPr/>
      <dgm:t>
        <a:bodyPr/>
        <a:lstStyle/>
        <a:p>
          <a:r>
            <a:rPr lang="en-US" dirty="0"/>
            <a:t>This reduces the risk of the abstract been rejected.</a:t>
          </a:r>
        </a:p>
      </dgm:t>
    </dgm:pt>
    <dgm:pt modelId="{314C48F0-BA29-4413-9C76-29D30FE9C57A}" type="parTrans" cxnId="{3D1F683B-10FB-468F-827E-DA07AEA7CA7A}">
      <dgm:prSet/>
      <dgm:spPr/>
      <dgm:t>
        <a:bodyPr/>
        <a:lstStyle/>
        <a:p>
          <a:endParaRPr lang="en-US"/>
        </a:p>
      </dgm:t>
    </dgm:pt>
    <dgm:pt modelId="{0A8D90E0-D5E6-4518-AA54-2961C1E62721}" type="sibTrans" cxnId="{3D1F683B-10FB-468F-827E-DA07AEA7CA7A}">
      <dgm:prSet/>
      <dgm:spPr/>
      <dgm:t>
        <a:bodyPr/>
        <a:lstStyle/>
        <a:p>
          <a:endParaRPr lang="en-US"/>
        </a:p>
      </dgm:t>
    </dgm:pt>
    <dgm:pt modelId="{B8F43A51-2314-469A-A5F7-32912D740225}">
      <dgm:prSet/>
      <dgm:spPr/>
      <dgm:t>
        <a:bodyPr/>
        <a:lstStyle/>
        <a:p>
          <a:r>
            <a:rPr lang="en-US" dirty="0"/>
            <a:t>The ‘idea is need’ syndrome cannot make a good abstract.</a:t>
          </a:r>
        </a:p>
      </dgm:t>
    </dgm:pt>
    <dgm:pt modelId="{313C9775-E298-4156-BE3A-A9231FB74D28}" type="parTrans" cxnId="{D24117EC-B672-45DB-8CF7-C961D7E53474}">
      <dgm:prSet/>
      <dgm:spPr/>
      <dgm:t>
        <a:bodyPr/>
        <a:lstStyle/>
        <a:p>
          <a:endParaRPr lang="en-US"/>
        </a:p>
      </dgm:t>
    </dgm:pt>
    <dgm:pt modelId="{06CD1171-766B-4874-B4C3-E0375B5D21E6}" type="sibTrans" cxnId="{D24117EC-B672-45DB-8CF7-C961D7E53474}">
      <dgm:prSet/>
      <dgm:spPr/>
      <dgm:t>
        <a:bodyPr/>
        <a:lstStyle/>
        <a:p>
          <a:endParaRPr lang="en-US"/>
        </a:p>
      </dgm:t>
    </dgm:pt>
    <dgm:pt modelId="{456A6CF8-1668-4D77-B6A6-7EA23F580BB8}" type="pres">
      <dgm:prSet presAssocID="{04FEAC68-8ECE-4FED-B4B9-FD567AB4173F}" presName="linear" presStyleCnt="0">
        <dgm:presLayoutVars>
          <dgm:animLvl val="lvl"/>
          <dgm:resizeHandles val="exact"/>
        </dgm:presLayoutVars>
      </dgm:prSet>
      <dgm:spPr/>
    </dgm:pt>
    <dgm:pt modelId="{4D24C3C5-21C9-4CBA-BDC5-7CEF7C6658B4}" type="pres">
      <dgm:prSet presAssocID="{84717063-4F43-495E-892E-424F6A8A1447}" presName="parentText" presStyleLbl="node1" presStyleIdx="0" presStyleCnt="5">
        <dgm:presLayoutVars>
          <dgm:chMax val="0"/>
          <dgm:bulletEnabled val="1"/>
        </dgm:presLayoutVars>
      </dgm:prSet>
      <dgm:spPr/>
    </dgm:pt>
    <dgm:pt modelId="{D14304C3-4DE5-4AE8-8C64-26C582F4772F}" type="pres">
      <dgm:prSet presAssocID="{C0319352-353E-48D7-9053-9F713B5A29D9}" presName="spacer" presStyleCnt="0"/>
      <dgm:spPr/>
    </dgm:pt>
    <dgm:pt modelId="{B02E9571-B36F-47AF-A3F6-BDFCB7599515}" type="pres">
      <dgm:prSet presAssocID="{3ECE18E8-0DA8-4B4D-9F2C-C116B38A6560}" presName="parentText" presStyleLbl="node1" presStyleIdx="1" presStyleCnt="5">
        <dgm:presLayoutVars>
          <dgm:chMax val="0"/>
          <dgm:bulletEnabled val="1"/>
        </dgm:presLayoutVars>
      </dgm:prSet>
      <dgm:spPr/>
    </dgm:pt>
    <dgm:pt modelId="{8B5C9124-6790-4C94-A074-9BC5E14B72C1}" type="pres">
      <dgm:prSet presAssocID="{0C5960EE-88D9-43B4-AA5E-689EE8F7F581}" presName="spacer" presStyleCnt="0"/>
      <dgm:spPr/>
    </dgm:pt>
    <dgm:pt modelId="{6CD191D7-AE60-4315-A79C-5497593E62B6}" type="pres">
      <dgm:prSet presAssocID="{87FCE7B2-9348-47B1-A6A5-6753C87ED9AA}" presName="parentText" presStyleLbl="node1" presStyleIdx="2" presStyleCnt="5">
        <dgm:presLayoutVars>
          <dgm:chMax val="0"/>
          <dgm:bulletEnabled val="1"/>
        </dgm:presLayoutVars>
      </dgm:prSet>
      <dgm:spPr/>
    </dgm:pt>
    <dgm:pt modelId="{9224C6FD-B5C4-4FC3-A711-6D6B647102BD}" type="pres">
      <dgm:prSet presAssocID="{F9900E6C-83EB-4C9B-8034-C026135DF824}" presName="spacer" presStyleCnt="0"/>
      <dgm:spPr/>
    </dgm:pt>
    <dgm:pt modelId="{9A658614-E37B-45E2-827F-C359BD35D67C}" type="pres">
      <dgm:prSet presAssocID="{8253D4B2-E66D-44BE-9A74-92332377CF6A}" presName="parentText" presStyleLbl="node1" presStyleIdx="3" presStyleCnt="5">
        <dgm:presLayoutVars>
          <dgm:chMax val="0"/>
          <dgm:bulletEnabled val="1"/>
        </dgm:presLayoutVars>
      </dgm:prSet>
      <dgm:spPr/>
    </dgm:pt>
    <dgm:pt modelId="{079EEBBB-CE06-44C6-A91B-DD0C8ACC4903}" type="pres">
      <dgm:prSet presAssocID="{0A8D90E0-D5E6-4518-AA54-2961C1E62721}" presName="spacer" presStyleCnt="0"/>
      <dgm:spPr/>
    </dgm:pt>
    <dgm:pt modelId="{8C8BB284-C97B-489E-97D4-86FC949D9D60}" type="pres">
      <dgm:prSet presAssocID="{B8F43A51-2314-469A-A5F7-32912D740225}" presName="parentText" presStyleLbl="node1" presStyleIdx="4" presStyleCnt="5">
        <dgm:presLayoutVars>
          <dgm:chMax val="0"/>
          <dgm:bulletEnabled val="1"/>
        </dgm:presLayoutVars>
      </dgm:prSet>
      <dgm:spPr/>
    </dgm:pt>
  </dgm:ptLst>
  <dgm:cxnLst>
    <dgm:cxn modelId="{63F6E40A-0F49-4A31-B5CB-B033A55DBBC1}" type="presOf" srcId="{B8F43A51-2314-469A-A5F7-32912D740225}" destId="{8C8BB284-C97B-489E-97D4-86FC949D9D60}" srcOrd="0" destOrd="0" presId="urn:microsoft.com/office/officeart/2005/8/layout/vList2"/>
    <dgm:cxn modelId="{69EB6223-BBFD-4EC0-ABA7-50D14AE04B49}" srcId="{04FEAC68-8ECE-4FED-B4B9-FD567AB4173F}" destId="{3ECE18E8-0DA8-4B4D-9F2C-C116B38A6560}" srcOrd="1" destOrd="0" parTransId="{6DF632B3-BFCD-402B-9660-4E0A5ED752A6}" sibTransId="{0C5960EE-88D9-43B4-AA5E-689EE8F7F581}"/>
    <dgm:cxn modelId="{FB482635-0AA5-4474-863E-991540C53A24}" type="presOf" srcId="{3ECE18E8-0DA8-4B4D-9F2C-C116B38A6560}" destId="{B02E9571-B36F-47AF-A3F6-BDFCB7599515}" srcOrd="0" destOrd="0" presId="urn:microsoft.com/office/officeart/2005/8/layout/vList2"/>
    <dgm:cxn modelId="{3D1F683B-10FB-468F-827E-DA07AEA7CA7A}" srcId="{04FEAC68-8ECE-4FED-B4B9-FD567AB4173F}" destId="{8253D4B2-E66D-44BE-9A74-92332377CF6A}" srcOrd="3" destOrd="0" parTransId="{314C48F0-BA29-4413-9C76-29D30FE9C57A}" sibTransId="{0A8D90E0-D5E6-4518-AA54-2961C1E62721}"/>
    <dgm:cxn modelId="{86D16E71-B7E7-4742-A5FA-C7ABE6F44978}" type="presOf" srcId="{84717063-4F43-495E-892E-424F6A8A1447}" destId="{4D24C3C5-21C9-4CBA-BDC5-7CEF7C6658B4}" srcOrd="0" destOrd="0" presId="urn:microsoft.com/office/officeart/2005/8/layout/vList2"/>
    <dgm:cxn modelId="{9FD92157-927C-46F7-B26B-E093A4434FC6}" srcId="{04FEAC68-8ECE-4FED-B4B9-FD567AB4173F}" destId="{87FCE7B2-9348-47B1-A6A5-6753C87ED9AA}" srcOrd="2" destOrd="0" parTransId="{7CC1391E-5300-473F-AE20-FD91240EB1CF}" sibTransId="{F9900E6C-83EB-4C9B-8034-C026135DF824}"/>
    <dgm:cxn modelId="{6B331786-B4D2-4F7B-9C80-4F9E36686960}" type="presOf" srcId="{87FCE7B2-9348-47B1-A6A5-6753C87ED9AA}" destId="{6CD191D7-AE60-4315-A79C-5497593E62B6}" srcOrd="0" destOrd="0" presId="urn:microsoft.com/office/officeart/2005/8/layout/vList2"/>
    <dgm:cxn modelId="{FB2F82C9-CEA9-42CD-A32D-7A3547ADBF28}" srcId="{04FEAC68-8ECE-4FED-B4B9-FD567AB4173F}" destId="{84717063-4F43-495E-892E-424F6A8A1447}" srcOrd="0" destOrd="0" parTransId="{5EC2685C-608C-4AA2-855F-8CBB51018792}" sibTransId="{C0319352-353E-48D7-9053-9F713B5A29D9}"/>
    <dgm:cxn modelId="{38A6AED9-D4EC-42C8-900F-3C952CE0643C}" type="presOf" srcId="{04FEAC68-8ECE-4FED-B4B9-FD567AB4173F}" destId="{456A6CF8-1668-4D77-B6A6-7EA23F580BB8}" srcOrd="0" destOrd="0" presId="urn:microsoft.com/office/officeart/2005/8/layout/vList2"/>
    <dgm:cxn modelId="{D24117EC-B672-45DB-8CF7-C961D7E53474}" srcId="{04FEAC68-8ECE-4FED-B4B9-FD567AB4173F}" destId="{B8F43A51-2314-469A-A5F7-32912D740225}" srcOrd="4" destOrd="0" parTransId="{313C9775-E298-4156-BE3A-A9231FB74D28}" sibTransId="{06CD1171-766B-4874-B4C3-E0375B5D21E6}"/>
    <dgm:cxn modelId="{492B89F5-29F2-47D9-BAD4-D3BAC2664C10}" type="presOf" srcId="{8253D4B2-E66D-44BE-9A74-92332377CF6A}" destId="{9A658614-E37B-45E2-827F-C359BD35D67C}" srcOrd="0" destOrd="0" presId="urn:microsoft.com/office/officeart/2005/8/layout/vList2"/>
    <dgm:cxn modelId="{3A0DF1A3-5E1C-4469-90CB-DD21FA77A886}" type="presParOf" srcId="{456A6CF8-1668-4D77-B6A6-7EA23F580BB8}" destId="{4D24C3C5-21C9-4CBA-BDC5-7CEF7C6658B4}" srcOrd="0" destOrd="0" presId="urn:microsoft.com/office/officeart/2005/8/layout/vList2"/>
    <dgm:cxn modelId="{ED92AEB0-7B68-4D6C-A9C9-6F5AAC94763A}" type="presParOf" srcId="{456A6CF8-1668-4D77-B6A6-7EA23F580BB8}" destId="{D14304C3-4DE5-4AE8-8C64-26C582F4772F}" srcOrd="1" destOrd="0" presId="urn:microsoft.com/office/officeart/2005/8/layout/vList2"/>
    <dgm:cxn modelId="{1AFE83F9-F902-4BD4-8651-CA3607844A8D}" type="presParOf" srcId="{456A6CF8-1668-4D77-B6A6-7EA23F580BB8}" destId="{B02E9571-B36F-47AF-A3F6-BDFCB7599515}" srcOrd="2" destOrd="0" presId="urn:microsoft.com/office/officeart/2005/8/layout/vList2"/>
    <dgm:cxn modelId="{9744A27F-B6B7-46F0-BD2C-CDEF1C54EBB2}" type="presParOf" srcId="{456A6CF8-1668-4D77-B6A6-7EA23F580BB8}" destId="{8B5C9124-6790-4C94-A074-9BC5E14B72C1}" srcOrd="3" destOrd="0" presId="urn:microsoft.com/office/officeart/2005/8/layout/vList2"/>
    <dgm:cxn modelId="{AB7C22B6-34D0-49AC-802A-2F6EC46A9AF8}" type="presParOf" srcId="{456A6CF8-1668-4D77-B6A6-7EA23F580BB8}" destId="{6CD191D7-AE60-4315-A79C-5497593E62B6}" srcOrd="4" destOrd="0" presId="urn:microsoft.com/office/officeart/2005/8/layout/vList2"/>
    <dgm:cxn modelId="{D227DCAE-CA23-4DAA-AED5-71296C04DAB2}" type="presParOf" srcId="{456A6CF8-1668-4D77-B6A6-7EA23F580BB8}" destId="{9224C6FD-B5C4-4FC3-A711-6D6B647102BD}" srcOrd="5" destOrd="0" presId="urn:microsoft.com/office/officeart/2005/8/layout/vList2"/>
    <dgm:cxn modelId="{E04AAD8A-3377-482A-84AF-F645873F025D}" type="presParOf" srcId="{456A6CF8-1668-4D77-B6A6-7EA23F580BB8}" destId="{9A658614-E37B-45E2-827F-C359BD35D67C}" srcOrd="6" destOrd="0" presId="urn:microsoft.com/office/officeart/2005/8/layout/vList2"/>
    <dgm:cxn modelId="{4EAEEB97-9F3F-4AC7-ADF5-B30055B40CA8}" type="presParOf" srcId="{456A6CF8-1668-4D77-B6A6-7EA23F580BB8}" destId="{079EEBBB-CE06-44C6-A91B-DD0C8ACC4903}" srcOrd="7" destOrd="0" presId="urn:microsoft.com/office/officeart/2005/8/layout/vList2"/>
    <dgm:cxn modelId="{2FF62D4D-CA1D-475C-A6EF-4011CD04EE74}" type="presParOf" srcId="{456A6CF8-1668-4D77-B6A6-7EA23F580BB8}" destId="{8C8BB284-C97B-489E-97D4-86FC949D9D6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948B701-0895-474C-AD5F-00D9C32149C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9D7D03C-44E0-48AA-B8F1-5254CCF25411}">
      <dgm:prSet/>
      <dgm:spPr/>
      <dgm:t>
        <a:bodyPr/>
        <a:lstStyle/>
        <a:p>
          <a:r>
            <a:rPr lang="en-GB"/>
            <a:t>Well written abstracts get top scores</a:t>
          </a:r>
          <a:endParaRPr lang="en-US"/>
        </a:p>
      </dgm:t>
    </dgm:pt>
    <dgm:pt modelId="{119D8A9B-9F27-4409-9211-0FF83B79CAF0}" type="parTrans" cxnId="{19A7694C-5954-43CA-AD27-9B8D06DCD3E0}">
      <dgm:prSet/>
      <dgm:spPr/>
      <dgm:t>
        <a:bodyPr/>
        <a:lstStyle/>
        <a:p>
          <a:endParaRPr lang="en-US"/>
        </a:p>
      </dgm:t>
    </dgm:pt>
    <dgm:pt modelId="{B5CF7134-DF1E-453E-9184-D8001B0469DF}" type="sibTrans" cxnId="{19A7694C-5954-43CA-AD27-9B8D06DCD3E0}">
      <dgm:prSet/>
      <dgm:spPr/>
      <dgm:t>
        <a:bodyPr/>
        <a:lstStyle/>
        <a:p>
          <a:endParaRPr lang="en-US"/>
        </a:p>
      </dgm:t>
    </dgm:pt>
    <dgm:pt modelId="{62D598B2-02EF-47A4-BB21-1FD122F9F149}">
      <dgm:prSet/>
      <dgm:spPr/>
      <dgm:t>
        <a:bodyPr/>
        <a:lstStyle/>
        <a:p>
          <a:r>
            <a:rPr lang="en-GB"/>
            <a:t>Top scores increased the opportunity of sharing research result findings with a wide range of stakeholders. This increases the prospect for uptake and use of study findings.</a:t>
          </a:r>
          <a:endParaRPr lang="en-US"/>
        </a:p>
      </dgm:t>
    </dgm:pt>
    <dgm:pt modelId="{028B0C55-9870-4AA6-8679-BEAE1E04D1B4}" type="parTrans" cxnId="{230526E5-F48D-42A9-BD5F-E9AABEE9D75B}">
      <dgm:prSet/>
      <dgm:spPr/>
      <dgm:t>
        <a:bodyPr/>
        <a:lstStyle/>
        <a:p>
          <a:endParaRPr lang="en-US"/>
        </a:p>
      </dgm:t>
    </dgm:pt>
    <dgm:pt modelId="{81A9F618-9CD8-4231-A490-4368BF5906B0}" type="sibTrans" cxnId="{230526E5-F48D-42A9-BD5F-E9AABEE9D75B}">
      <dgm:prSet/>
      <dgm:spPr/>
      <dgm:t>
        <a:bodyPr/>
        <a:lstStyle/>
        <a:p>
          <a:endParaRPr lang="en-US"/>
        </a:p>
      </dgm:t>
    </dgm:pt>
    <dgm:pt modelId="{DDE8E53D-2A43-4AAB-A813-4854EA309E53}">
      <dgm:prSet/>
      <dgm:spPr/>
      <dgm:t>
        <a:bodyPr/>
        <a:lstStyle/>
        <a:p>
          <a:r>
            <a:rPr lang="en-GB"/>
            <a:t>Public engagement through abstract presentation at conferences is a powerful tool for career development. </a:t>
          </a:r>
          <a:endParaRPr lang="en-US"/>
        </a:p>
      </dgm:t>
    </dgm:pt>
    <dgm:pt modelId="{24F242EB-1370-4E2D-AC77-9461160CA024}" type="parTrans" cxnId="{A830EB90-2235-49FA-803A-53AB54F2F893}">
      <dgm:prSet/>
      <dgm:spPr/>
      <dgm:t>
        <a:bodyPr/>
        <a:lstStyle/>
        <a:p>
          <a:endParaRPr lang="en-US"/>
        </a:p>
      </dgm:t>
    </dgm:pt>
    <dgm:pt modelId="{23615275-E1B5-4B80-99EF-3F351A52AF58}" type="sibTrans" cxnId="{A830EB90-2235-49FA-803A-53AB54F2F893}">
      <dgm:prSet/>
      <dgm:spPr/>
      <dgm:t>
        <a:bodyPr/>
        <a:lstStyle/>
        <a:p>
          <a:endParaRPr lang="en-US"/>
        </a:p>
      </dgm:t>
    </dgm:pt>
    <dgm:pt modelId="{56252382-4149-4711-AD91-A75F350019FA}">
      <dgm:prSet/>
      <dgm:spPr/>
      <dgm:t>
        <a:bodyPr/>
        <a:lstStyle/>
        <a:p>
          <a:r>
            <a:rPr lang="en-GB"/>
            <a:t>It is important to INVEST in this process of making oneself and one’s work visible.</a:t>
          </a:r>
          <a:endParaRPr lang="en-US"/>
        </a:p>
      </dgm:t>
    </dgm:pt>
    <dgm:pt modelId="{FE92C4DE-6FF2-49AA-B736-58E89A52746A}" type="parTrans" cxnId="{C7864251-3186-42DD-9F6D-D51C7C9D371B}">
      <dgm:prSet/>
      <dgm:spPr/>
      <dgm:t>
        <a:bodyPr/>
        <a:lstStyle/>
        <a:p>
          <a:endParaRPr lang="en-US"/>
        </a:p>
      </dgm:t>
    </dgm:pt>
    <dgm:pt modelId="{0C4FC012-6485-4BED-A225-078E93B62A2C}" type="sibTrans" cxnId="{C7864251-3186-42DD-9F6D-D51C7C9D371B}">
      <dgm:prSet/>
      <dgm:spPr/>
      <dgm:t>
        <a:bodyPr/>
        <a:lstStyle/>
        <a:p>
          <a:endParaRPr lang="en-US"/>
        </a:p>
      </dgm:t>
    </dgm:pt>
    <dgm:pt modelId="{4467E42F-1E49-42AE-A03F-7A3558E40EE1}" type="pres">
      <dgm:prSet presAssocID="{8948B701-0895-474C-AD5F-00D9C32149C6}" presName="linear" presStyleCnt="0">
        <dgm:presLayoutVars>
          <dgm:animLvl val="lvl"/>
          <dgm:resizeHandles val="exact"/>
        </dgm:presLayoutVars>
      </dgm:prSet>
      <dgm:spPr/>
    </dgm:pt>
    <dgm:pt modelId="{9323BA16-4F59-4116-B4FD-ADDC5B03CBEE}" type="pres">
      <dgm:prSet presAssocID="{69D7D03C-44E0-48AA-B8F1-5254CCF25411}" presName="parentText" presStyleLbl="node1" presStyleIdx="0" presStyleCnt="4">
        <dgm:presLayoutVars>
          <dgm:chMax val="0"/>
          <dgm:bulletEnabled val="1"/>
        </dgm:presLayoutVars>
      </dgm:prSet>
      <dgm:spPr/>
    </dgm:pt>
    <dgm:pt modelId="{E1F9E829-CF7A-47ED-8971-3363677DEF8C}" type="pres">
      <dgm:prSet presAssocID="{B5CF7134-DF1E-453E-9184-D8001B0469DF}" presName="spacer" presStyleCnt="0"/>
      <dgm:spPr/>
    </dgm:pt>
    <dgm:pt modelId="{0E44E31B-529B-4B97-819D-BC582AF1AC18}" type="pres">
      <dgm:prSet presAssocID="{62D598B2-02EF-47A4-BB21-1FD122F9F149}" presName="parentText" presStyleLbl="node1" presStyleIdx="1" presStyleCnt="4">
        <dgm:presLayoutVars>
          <dgm:chMax val="0"/>
          <dgm:bulletEnabled val="1"/>
        </dgm:presLayoutVars>
      </dgm:prSet>
      <dgm:spPr/>
    </dgm:pt>
    <dgm:pt modelId="{E27526D1-F7FB-47B3-AE10-FA5528755A5A}" type="pres">
      <dgm:prSet presAssocID="{81A9F618-9CD8-4231-A490-4368BF5906B0}" presName="spacer" presStyleCnt="0"/>
      <dgm:spPr/>
    </dgm:pt>
    <dgm:pt modelId="{75DED911-B76D-4887-AE10-0D46E3E5CAFB}" type="pres">
      <dgm:prSet presAssocID="{DDE8E53D-2A43-4AAB-A813-4854EA309E53}" presName="parentText" presStyleLbl="node1" presStyleIdx="2" presStyleCnt="4">
        <dgm:presLayoutVars>
          <dgm:chMax val="0"/>
          <dgm:bulletEnabled val="1"/>
        </dgm:presLayoutVars>
      </dgm:prSet>
      <dgm:spPr/>
    </dgm:pt>
    <dgm:pt modelId="{905B9198-942B-4BB1-A041-03F64E9B31B5}" type="pres">
      <dgm:prSet presAssocID="{23615275-E1B5-4B80-99EF-3F351A52AF58}" presName="spacer" presStyleCnt="0"/>
      <dgm:spPr/>
    </dgm:pt>
    <dgm:pt modelId="{5CECFD69-9A9C-40F0-96CC-4BEE5879B30E}" type="pres">
      <dgm:prSet presAssocID="{56252382-4149-4711-AD91-A75F350019FA}" presName="parentText" presStyleLbl="node1" presStyleIdx="3" presStyleCnt="4">
        <dgm:presLayoutVars>
          <dgm:chMax val="0"/>
          <dgm:bulletEnabled val="1"/>
        </dgm:presLayoutVars>
      </dgm:prSet>
      <dgm:spPr/>
    </dgm:pt>
  </dgm:ptLst>
  <dgm:cxnLst>
    <dgm:cxn modelId="{7A5A2307-7DFA-4B7E-925A-BD068E6CDC5E}" type="presOf" srcId="{62D598B2-02EF-47A4-BB21-1FD122F9F149}" destId="{0E44E31B-529B-4B97-819D-BC582AF1AC18}" srcOrd="0" destOrd="0" presId="urn:microsoft.com/office/officeart/2005/8/layout/vList2"/>
    <dgm:cxn modelId="{C5D9BD5C-CCE0-4F71-9E60-9C83AD8B6897}" type="presOf" srcId="{56252382-4149-4711-AD91-A75F350019FA}" destId="{5CECFD69-9A9C-40F0-96CC-4BEE5879B30E}" srcOrd="0" destOrd="0" presId="urn:microsoft.com/office/officeart/2005/8/layout/vList2"/>
    <dgm:cxn modelId="{5AA35C62-96BC-4C42-BCD3-31F5BD4CA689}" type="presOf" srcId="{DDE8E53D-2A43-4AAB-A813-4854EA309E53}" destId="{75DED911-B76D-4887-AE10-0D46E3E5CAFB}" srcOrd="0" destOrd="0" presId="urn:microsoft.com/office/officeart/2005/8/layout/vList2"/>
    <dgm:cxn modelId="{68863E65-3B0F-488A-AD70-2D0365BF6903}" type="presOf" srcId="{8948B701-0895-474C-AD5F-00D9C32149C6}" destId="{4467E42F-1E49-42AE-A03F-7A3558E40EE1}" srcOrd="0" destOrd="0" presId="urn:microsoft.com/office/officeart/2005/8/layout/vList2"/>
    <dgm:cxn modelId="{19A7694C-5954-43CA-AD27-9B8D06DCD3E0}" srcId="{8948B701-0895-474C-AD5F-00D9C32149C6}" destId="{69D7D03C-44E0-48AA-B8F1-5254CCF25411}" srcOrd="0" destOrd="0" parTransId="{119D8A9B-9F27-4409-9211-0FF83B79CAF0}" sibTransId="{B5CF7134-DF1E-453E-9184-D8001B0469DF}"/>
    <dgm:cxn modelId="{C7864251-3186-42DD-9F6D-D51C7C9D371B}" srcId="{8948B701-0895-474C-AD5F-00D9C32149C6}" destId="{56252382-4149-4711-AD91-A75F350019FA}" srcOrd="3" destOrd="0" parTransId="{FE92C4DE-6FF2-49AA-B736-58E89A52746A}" sibTransId="{0C4FC012-6485-4BED-A225-078E93B62A2C}"/>
    <dgm:cxn modelId="{2F47855A-0514-4742-9C3E-6D8599D68215}" type="presOf" srcId="{69D7D03C-44E0-48AA-B8F1-5254CCF25411}" destId="{9323BA16-4F59-4116-B4FD-ADDC5B03CBEE}" srcOrd="0" destOrd="0" presId="urn:microsoft.com/office/officeart/2005/8/layout/vList2"/>
    <dgm:cxn modelId="{A830EB90-2235-49FA-803A-53AB54F2F893}" srcId="{8948B701-0895-474C-AD5F-00D9C32149C6}" destId="{DDE8E53D-2A43-4AAB-A813-4854EA309E53}" srcOrd="2" destOrd="0" parTransId="{24F242EB-1370-4E2D-AC77-9461160CA024}" sibTransId="{23615275-E1B5-4B80-99EF-3F351A52AF58}"/>
    <dgm:cxn modelId="{230526E5-F48D-42A9-BD5F-E9AABEE9D75B}" srcId="{8948B701-0895-474C-AD5F-00D9C32149C6}" destId="{62D598B2-02EF-47A4-BB21-1FD122F9F149}" srcOrd="1" destOrd="0" parTransId="{028B0C55-9870-4AA6-8679-BEAE1E04D1B4}" sibTransId="{81A9F618-9CD8-4231-A490-4368BF5906B0}"/>
    <dgm:cxn modelId="{05273F4C-7E84-48A6-ABA7-95DC6E093EA4}" type="presParOf" srcId="{4467E42F-1E49-42AE-A03F-7A3558E40EE1}" destId="{9323BA16-4F59-4116-B4FD-ADDC5B03CBEE}" srcOrd="0" destOrd="0" presId="urn:microsoft.com/office/officeart/2005/8/layout/vList2"/>
    <dgm:cxn modelId="{EB7D8B8F-345E-420E-803E-6A945C1378BF}" type="presParOf" srcId="{4467E42F-1E49-42AE-A03F-7A3558E40EE1}" destId="{E1F9E829-CF7A-47ED-8971-3363677DEF8C}" srcOrd="1" destOrd="0" presId="urn:microsoft.com/office/officeart/2005/8/layout/vList2"/>
    <dgm:cxn modelId="{5A02C279-A30E-4F64-8764-1CFB16E5F729}" type="presParOf" srcId="{4467E42F-1E49-42AE-A03F-7A3558E40EE1}" destId="{0E44E31B-529B-4B97-819D-BC582AF1AC18}" srcOrd="2" destOrd="0" presId="urn:microsoft.com/office/officeart/2005/8/layout/vList2"/>
    <dgm:cxn modelId="{CEE6EB1D-4984-4890-8975-6C47C64275DF}" type="presParOf" srcId="{4467E42F-1E49-42AE-A03F-7A3558E40EE1}" destId="{E27526D1-F7FB-47B3-AE10-FA5528755A5A}" srcOrd="3" destOrd="0" presId="urn:microsoft.com/office/officeart/2005/8/layout/vList2"/>
    <dgm:cxn modelId="{0A046E14-B905-4CEE-864F-729808D04D1F}" type="presParOf" srcId="{4467E42F-1E49-42AE-A03F-7A3558E40EE1}" destId="{75DED911-B76D-4887-AE10-0D46E3E5CAFB}" srcOrd="4" destOrd="0" presId="urn:microsoft.com/office/officeart/2005/8/layout/vList2"/>
    <dgm:cxn modelId="{2700C735-DFA5-4689-975A-713069D61D49}" type="presParOf" srcId="{4467E42F-1E49-42AE-A03F-7A3558E40EE1}" destId="{905B9198-942B-4BB1-A041-03F64E9B31B5}" srcOrd="5" destOrd="0" presId="urn:microsoft.com/office/officeart/2005/8/layout/vList2"/>
    <dgm:cxn modelId="{B2440F7F-BA60-4452-BAFC-A98C609F44D5}" type="presParOf" srcId="{4467E42F-1E49-42AE-A03F-7A3558E40EE1}" destId="{5CECFD69-9A9C-40F0-96CC-4BEE5879B3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B9E662-0D62-488A-97F6-EFFAE5A6145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3AA8869-9137-45E0-8E96-574B35537A8A}">
      <dgm:prSet/>
      <dgm:spPr/>
      <dgm:t>
        <a:bodyPr/>
        <a:lstStyle/>
        <a:p>
          <a:r>
            <a:rPr lang="en-GB" dirty="0"/>
            <a:t>Olumide D. Drafting a qualitative research abstract. 14</a:t>
          </a:r>
          <a:r>
            <a:rPr lang="en-GB" baseline="30000" dirty="0"/>
            <a:t>th</a:t>
          </a:r>
          <a:r>
            <a:rPr lang="en-GB" dirty="0"/>
            <a:t> April 2021</a:t>
          </a:r>
          <a:endParaRPr lang="en-US" dirty="0"/>
        </a:p>
      </dgm:t>
    </dgm:pt>
    <dgm:pt modelId="{87A7B62B-B8F1-4620-BA7D-7AA0432A89C8}" type="parTrans" cxnId="{279C97A6-B832-4F09-88EF-776D981AC4EA}">
      <dgm:prSet/>
      <dgm:spPr/>
      <dgm:t>
        <a:bodyPr/>
        <a:lstStyle/>
        <a:p>
          <a:endParaRPr lang="en-US"/>
        </a:p>
      </dgm:t>
    </dgm:pt>
    <dgm:pt modelId="{FC96CB44-C4EC-42D8-9546-199F91D9E818}" type="sibTrans" cxnId="{279C97A6-B832-4F09-88EF-776D981AC4EA}">
      <dgm:prSet/>
      <dgm:spPr/>
      <dgm:t>
        <a:bodyPr/>
        <a:lstStyle/>
        <a:p>
          <a:endParaRPr lang="en-US"/>
        </a:p>
      </dgm:t>
    </dgm:pt>
    <dgm:pt modelId="{9677A659-49AC-40BF-A438-B22AE0207256}">
      <dgm:prSet/>
      <dgm:spPr/>
      <dgm:t>
        <a:bodyPr/>
        <a:lstStyle/>
        <a:p>
          <a:r>
            <a:rPr lang="en-GB" dirty="0" err="1"/>
            <a:t>Folayan</a:t>
          </a:r>
          <a:r>
            <a:rPr lang="en-GB" dirty="0"/>
            <a:t> M. Drafting a quantitative research abstract. 7</a:t>
          </a:r>
          <a:r>
            <a:rPr lang="en-GB" baseline="30000" dirty="0"/>
            <a:t>th</a:t>
          </a:r>
          <a:r>
            <a:rPr lang="en-GB" dirty="0"/>
            <a:t> April 2021</a:t>
          </a:r>
          <a:endParaRPr lang="en-US" dirty="0"/>
        </a:p>
      </dgm:t>
    </dgm:pt>
    <dgm:pt modelId="{34290AE7-5D80-4233-BABB-51ACC94609A5}" type="parTrans" cxnId="{77C4DAF0-B5BC-47DE-B730-81E2F99EE5A2}">
      <dgm:prSet/>
      <dgm:spPr/>
      <dgm:t>
        <a:bodyPr/>
        <a:lstStyle/>
        <a:p>
          <a:endParaRPr lang="en-US"/>
        </a:p>
      </dgm:t>
    </dgm:pt>
    <dgm:pt modelId="{5A4AED9C-D930-4337-BA80-2D32CD0A3B2A}" type="sibTrans" cxnId="{77C4DAF0-B5BC-47DE-B730-81E2F99EE5A2}">
      <dgm:prSet/>
      <dgm:spPr/>
      <dgm:t>
        <a:bodyPr/>
        <a:lstStyle/>
        <a:p>
          <a:endParaRPr lang="en-US"/>
        </a:p>
      </dgm:t>
    </dgm:pt>
    <dgm:pt modelId="{6A5E1B64-55B6-4B1A-A3D6-A134627C6B30}">
      <dgm:prSet/>
      <dgm:spPr/>
      <dgm:t>
        <a:bodyPr/>
        <a:lstStyle/>
        <a:p>
          <a:r>
            <a:rPr lang="en-GB"/>
            <a:t>Ochonye B et al. Satisfaction with use of public health and peer-led facilities for HIV prevention services by key populations in Nigeria. BMC Health Services Research. 2019; 19:856</a:t>
          </a:r>
          <a:endParaRPr lang="en-US"/>
        </a:p>
      </dgm:t>
    </dgm:pt>
    <dgm:pt modelId="{F79D8331-0D97-4028-ADFE-55F79D9CDA41}" type="parTrans" cxnId="{EF16D84F-10CC-4EE0-8E33-598C441F55E2}">
      <dgm:prSet/>
      <dgm:spPr/>
      <dgm:t>
        <a:bodyPr/>
        <a:lstStyle/>
        <a:p>
          <a:endParaRPr lang="en-US"/>
        </a:p>
      </dgm:t>
    </dgm:pt>
    <dgm:pt modelId="{1AA986F0-44DB-4181-AF52-11CAEE203606}" type="sibTrans" cxnId="{EF16D84F-10CC-4EE0-8E33-598C441F55E2}">
      <dgm:prSet/>
      <dgm:spPr/>
      <dgm:t>
        <a:bodyPr/>
        <a:lstStyle/>
        <a:p>
          <a:endParaRPr lang="en-US"/>
        </a:p>
      </dgm:t>
    </dgm:pt>
    <dgm:pt modelId="{DF790549-F8A9-4519-9CF5-E96D013A84B6}">
      <dgm:prSet/>
      <dgm:spPr/>
      <dgm:t>
        <a:bodyPr/>
        <a:lstStyle/>
        <a:p>
          <a:r>
            <a:rPr lang="en-GB"/>
            <a:t>Thomas E. </a:t>
          </a:r>
          <a:r>
            <a:rPr lang="en-GB" b="0" i="0"/>
            <a:t>8 Simple Data Collection Techniques for Businesses. </a:t>
          </a:r>
          <a:r>
            <a:rPr lang="en-GB"/>
            <a:t>5</a:t>
          </a:r>
          <a:r>
            <a:rPr lang="en-GB" baseline="30000"/>
            <a:t>th</a:t>
          </a:r>
          <a:r>
            <a:rPr lang="en-GB"/>
            <a:t> May 2020</a:t>
          </a:r>
          <a:endParaRPr lang="en-US"/>
        </a:p>
      </dgm:t>
    </dgm:pt>
    <dgm:pt modelId="{97ADE3BA-0D96-4A9E-8132-0248059A5FBF}" type="parTrans" cxnId="{BD8141AD-A15B-4637-8405-FD8597FA46BF}">
      <dgm:prSet/>
      <dgm:spPr/>
      <dgm:t>
        <a:bodyPr/>
        <a:lstStyle/>
        <a:p>
          <a:endParaRPr lang="en-US"/>
        </a:p>
      </dgm:t>
    </dgm:pt>
    <dgm:pt modelId="{6D57563F-A09E-4C47-A3F8-CB2E1C6E74EF}" type="sibTrans" cxnId="{BD8141AD-A15B-4637-8405-FD8597FA46BF}">
      <dgm:prSet/>
      <dgm:spPr/>
      <dgm:t>
        <a:bodyPr/>
        <a:lstStyle/>
        <a:p>
          <a:endParaRPr lang="en-US"/>
        </a:p>
      </dgm:t>
    </dgm:pt>
    <dgm:pt modelId="{FA03F6E1-1097-4138-B30C-0D644DEEE39C}" type="pres">
      <dgm:prSet presAssocID="{B6B9E662-0D62-488A-97F6-EFFAE5A6145D}" presName="linear" presStyleCnt="0">
        <dgm:presLayoutVars>
          <dgm:animLvl val="lvl"/>
          <dgm:resizeHandles val="exact"/>
        </dgm:presLayoutVars>
      </dgm:prSet>
      <dgm:spPr/>
    </dgm:pt>
    <dgm:pt modelId="{A2663695-E9F6-404B-971E-C77E55B3D32C}" type="pres">
      <dgm:prSet presAssocID="{33AA8869-9137-45E0-8E96-574B35537A8A}" presName="parentText" presStyleLbl="node1" presStyleIdx="0" presStyleCnt="4">
        <dgm:presLayoutVars>
          <dgm:chMax val="0"/>
          <dgm:bulletEnabled val="1"/>
        </dgm:presLayoutVars>
      </dgm:prSet>
      <dgm:spPr/>
    </dgm:pt>
    <dgm:pt modelId="{4C7C762E-18C4-4159-9A84-27CA02C39B83}" type="pres">
      <dgm:prSet presAssocID="{FC96CB44-C4EC-42D8-9546-199F91D9E818}" presName="spacer" presStyleCnt="0"/>
      <dgm:spPr/>
    </dgm:pt>
    <dgm:pt modelId="{0117C435-495F-41FC-94FA-1379370E2FC1}" type="pres">
      <dgm:prSet presAssocID="{9677A659-49AC-40BF-A438-B22AE0207256}" presName="parentText" presStyleLbl="node1" presStyleIdx="1" presStyleCnt="4">
        <dgm:presLayoutVars>
          <dgm:chMax val="0"/>
          <dgm:bulletEnabled val="1"/>
        </dgm:presLayoutVars>
      </dgm:prSet>
      <dgm:spPr/>
    </dgm:pt>
    <dgm:pt modelId="{94A32648-5CC1-47DB-9726-376BC50622EA}" type="pres">
      <dgm:prSet presAssocID="{5A4AED9C-D930-4337-BA80-2D32CD0A3B2A}" presName="spacer" presStyleCnt="0"/>
      <dgm:spPr/>
    </dgm:pt>
    <dgm:pt modelId="{89998BDE-7FA7-4ED3-B468-F6737346C434}" type="pres">
      <dgm:prSet presAssocID="{6A5E1B64-55B6-4B1A-A3D6-A134627C6B30}" presName="parentText" presStyleLbl="node1" presStyleIdx="2" presStyleCnt="4">
        <dgm:presLayoutVars>
          <dgm:chMax val="0"/>
          <dgm:bulletEnabled val="1"/>
        </dgm:presLayoutVars>
      </dgm:prSet>
      <dgm:spPr/>
    </dgm:pt>
    <dgm:pt modelId="{95100A34-95EC-4BBE-BEB8-BCA72A4C1DA6}" type="pres">
      <dgm:prSet presAssocID="{1AA986F0-44DB-4181-AF52-11CAEE203606}" presName="spacer" presStyleCnt="0"/>
      <dgm:spPr/>
    </dgm:pt>
    <dgm:pt modelId="{CE8F0689-197B-42D7-9687-BCF56CA734F5}" type="pres">
      <dgm:prSet presAssocID="{DF790549-F8A9-4519-9CF5-E96D013A84B6}" presName="parentText" presStyleLbl="node1" presStyleIdx="3" presStyleCnt="4">
        <dgm:presLayoutVars>
          <dgm:chMax val="0"/>
          <dgm:bulletEnabled val="1"/>
        </dgm:presLayoutVars>
      </dgm:prSet>
      <dgm:spPr/>
    </dgm:pt>
  </dgm:ptLst>
  <dgm:cxnLst>
    <dgm:cxn modelId="{EF16D84F-10CC-4EE0-8E33-598C441F55E2}" srcId="{B6B9E662-0D62-488A-97F6-EFFAE5A6145D}" destId="{6A5E1B64-55B6-4B1A-A3D6-A134627C6B30}" srcOrd="2" destOrd="0" parTransId="{F79D8331-0D97-4028-ADFE-55F79D9CDA41}" sibTransId="{1AA986F0-44DB-4181-AF52-11CAEE203606}"/>
    <dgm:cxn modelId="{4F1EE155-51DB-4318-97A9-37A16EF8750F}" type="presOf" srcId="{33AA8869-9137-45E0-8E96-574B35537A8A}" destId="{A2663695-E9F6-404B-971E-C77E55B3D32C}" srcOrd="0" destOrd="0" presId="urn:microsoft.com/office/officeart/2005/8/layout/vList2"/>
    <dgm:cxn modelId="{B6B22E59-E992-4259-9BBD-28566EA6F0E4}" type="presOf" srcId="{9677A659-49AC-40BF-A438-B22AE0207256}" destId="{0117C435-495F-41FC-94FA-1379370E2FC1}" srcOrd="0" destOrd="0" presId="urn:microsoft.com/office/officeart/2005/8/layout/vList2"/>
    <dgm:cxn modelId="{279C97A6-B832-4F09-88EF-776D981AC4EA}" srcId="{B6B9E662-0D62-488A-97F6-EFFAE5A6145D}" destId="{33AA8869-9137-45E0-8E96-574B35537A8A}" srcOrd="0" destOrd="0" parTransId="{87A7B62B-B8F1-4620-BA7D-7AA0432A89C8}" sibTransId="{FC96CB44-C4EC-42D8-9546-199F91D9E818}"/>
    <dgm:cxn modelId="{BD8141AD-A15B-4637-8405-FD8597FA46BF}" srcId="{B6B9E662-0D62-488A-97F6-EFFAE5A6145D}" destId="{DF790549-F8A9-4519-9CF5-E96D013A84B6}" srcOrd="3" destOrd="0" parTransId="{97ADE3BA-0D96-4A9E-8132-0248059A5FBF}" sibTransId="{6D57563F-A09E-4C47-A3F8-CB2E1C6E74EF}"/>
    <dgm:cxn modelId="{B4FE8DCD-F58D-4AE9-A22B-2A5664364121}" type="presOf" srcId="{DF790549-F8A9-4519-9CF5-E96D013A84B6}" destId="{CE8F0689-197B-42D7-9687-BCF56CA734F5}" srcOrd="0" destOrd="0" presId="urn:microsoft.com/office/officeart/2005/8/layout/vList2"/>
    <dgm:cxn modelId="{1C89F2E2-5A97-4980-84ED-2C1E779DEACA}" type="presOf" srcId="{B6B9E662-0D62-488A-97F6-EFFAE5A6145D}" destId="{FA03F6E1-1097-4138-B30C-0D644DEEE39C}" srcOrd="0" destOrd="0" presId="urn:microsoft.com/office/officeart/2005/8/layout/vList2"/>
    <dgm:cxn modelId="{77C4DAF0-B5BC-47DE-B730-81E2F99EE5A2}" srcId="{B6B9E662-0D62-488A-97F6-EFFAE5A6145D}" destId="{9677A659-49AC-40BF-A438-B22AE0207256}" srcOrd="1" destOrd="0" parTransId="{34290AE7-5D80-4233-BABB-51ACC94609A5}" sibTransId="{5A4AED9C-D930-4337-BA80-2D32CD0A3B2A}"/>
    <dgm:cxn modelId="{14A169F4-8AF9-46BE-9C2A-5E47CD2C4C39}" type="presOf" srcId="{6A5E1B64-55B6-4B1A-A3D6-A134627C6B30}" destId="{89998BDE-7FA7-4ED3-B468-F6737346C434}" srcOrd="0" destOrd="0" presId="urn:microsoft.com/office/officeart/2005/8/layout/vList2"/>
    <dgm:cxn modelId="{877B8A55-C715-4315-8BA7-649B0F2EC3F0}" type="presParOf" srcId="{FA03F6E1-1097-4138-B30C-0D644DEEE39C}" destId="{A2663695-E9F6-404B-971E-C77E55B3D32C}" srcOrd="0" destOrd="0" presId="urn:microsoft.com/office/officeart/2005/8/layout/vList2"/>
    <dgm:cxn modelId="{D7B0CD28-7E67-4D6F-924B-E79A7751A1EF}" type="presParOf" srcId="{FA03F6E1-1097-4138-B30C-0D644DEEE39C}" destId="{4C7C762E-18C4-4159-9A84-27CA02C39B83}" srcOrd="1" destOrd="0" presId="urn:microsoft.com/office/officeart/2005/8/layout/vList2"/>
    <dgm:cxn modelId="{0B861FDA-4809-4628-8E91-EA327AF6BF2F}" type="presParOf" srcId="{FA03F6E1-1097-4138-B30C-0D644DEEE39C}" destId="{0117C435-495F-41FC-94FA-1379370E2FC1}" srcOrd="2" destOrd="0" presId="urn:microsoft.com/office/officeart/2005/8/layout/vList2"/>
    <dgm:cxn modelId="{E3FCD289-BCE0-4B0D-9737-86C3EE38BA75}" type="presParOf" srcId="{FA03F6E1-1097-4138-B30C-0D644DEEE39C}" destId="{94A32648-5CC1-47DB-9726-376BC50622EA}" srcOrd="3" destOrd="0" presId="urn:microsoft.com/office/officeart/2005/8/layout/vList2"/>
    <dgm:cxn modelId="{FF53B243-B00C-4081-A799-C2DA2D44DFA8}" type="presParOf" srcId="{FA03F6E1-1097-4138-B30C-0D644DEEE39C}" destId="{89998BDE-7FA7-4ED3-B468-F6737346C434}" srcOrd="4" destOrd="0" presId="urn:microsoft.com/office/officeart/2005/8/layout/vList2"/>
    <dgm:cxn modelId="{96CB742F-C078-410F-ABD7-83D4D97870A0}" type="presParOf" srcId="{FA03F6E1-1097-4138-B30C-0D644DEEE39C}" destId="{95100A34-95EC-4BBE-BEB8-BCA72A4C1DA6}" srcOrd="5" destOrd="0" presId="urn:microsoft.com/office/officeart/2005/8/layout/vList2"/>
    <dgm:cxn modelId="{E793AA4E-0DB4-422A-B83B-5DB9D1D20BE1}" type="presParOf" srcId="{FA03F6E1-1097-4138-B30C-0D644DEEE39C}" destId="{CE8F0689-197B-42D7-9687-BCF56CA734F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1D520F-6B8D-4388-A91E-ED3FE709319A}"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697E4255-F9B2-421B-B9A8-DE53C50E14C0}">
      <dgm:prSet custT="1"/>
      <dgm:spPr/>
      <dgm:t>
        <a:bodyPr/>
        <a:lstStyle/>
        <a:p>
          <a:r>
            <a:rPr lang="en-GB" sz="1600" dirty="0"/>
            <a:t>Obtain an ethics clearance before collecting data or when you plan to undertake secondary data analysis. No publication of data should be done </a:t>
          </a:r>
          <a:r>
            <a:rPr lang="en-GB" sz="1100" dirty="0"/>
            <a:t>without obtaining ethics clearance for the research.</a:t>
          </a:r>
          <a:endParaRPr lang="en-US" sz="1100" dirty="0"/>
        </a:p>
      </dgm:t>
    </dgm:pt>
    <dgm:pt modelId="{F167A811-6E29-4226-AD1C-F2B85F5AEE5C}" type="parTrans" cxnId="{CDE87527-2A49-4C83-8B28-8B17AF853CEA}">
      <dgm:prSet/>
      <dgm:spPr/>
      <dgm:t>
        <a:bodyPr/>
        <a:lstStyle/>
        <a:p>
          <a:endParaRPr lang="en-US"/>
        </a:p>
      </dgm:t>
    </dgm:pt>
    <dgm:pt modelId="{E10FC574-4BCC-43C5-951A-2EA4E1DA27F3}" type="sibTrans" cxnId="{CDE87527-2A49-4C83-8B28-8B17AF853CEA}">
      <dgm:prSet phldrT="01" phldr="0"/>
      <dgm:spPr/>
      <dgm:t>
        <a:bodyPr/>
        <a:lstStyle/>
        <a:p>
          <a:r>
            <a:rPr lang="en-US"/>
            <a:t>01</a:t>
          </a:r>
        </a:p>
      </dgm:t>
    </dgm:pt>
    <dgm:pt modelId="{EB0E479B-F6F4-4733-943C-89AEACB7B33A}">
      <dgm:prSet custT="1"/>
      <dgm:spPr/>
      <dgm:t>
        <a:bodyPr/>
        <a:lstStyle/>
        <a:p>
          <a:r>
            <a:rPr lang="en-GB" sz="1600" dirty="0"/>
            <a:t>Ensure confidential handling of data. Except otherwise, all research data should be presented anonymously.</a:t>
          </a:r>
          <a:endParaRPr lang="en-US" sz="1600" dirty="0"/>
        </a:p>
      </dgm:t>
    </dgm:pt>
    <dgm:pt modelId="{9717DBB7-6D21-4610-9083-94DDA7835E26}" type="parTrans" cxnId="{472F29A2-FD55-407C-8D83-EA38A9C0C8B3}">
      <dgm:prSet/>
      <dgm:spPr/>
      <dgm:t>
        <a:bodyPr/>
        <a:lstStyle/>
        <a:p>
          <a:endParaRPr lang="en-US"/>
        </a:p>
      </dgm:t>
    </dgm:pt>
    <dgm:pt modelId="{D16A1396-78FC-4956-BC70-1F5EEC6FA229}" type="sibTrans" cxnId="{472F29A2-FD55-407C-8D83-EA38A9C0C8B3}">
      <dgm:prSet phldrT="02" phldr="0"/>
      <dgm:spPr/>
      <dgm:t>
        <a:bodyPr/>
        <a:lstStyle/>
        <a:p>
          <a:r>
            <a:rPr lang="en-US"/>
            <a:t>02</a:t>
          </a:r>
          <a:endParaRPr lang="en-US" dirty="0"/>
        </a:p>
      </dgm:t>
    </dgm:pt>
    <dgm:pt modelId="{92EB6115-F664-4F54-9046-2B21D20B12A9}">
      <dgm:prSet custT="1"/>
      <dgm:spPr/>
      <dgm:t>
        <a:bodyPr/>
        <a:lstStyle/>
        <a:p>
          <a:r>
            <a:rPr lang="en-GB" sz="1600" dirty="0"/>
            <a:t>Conduct research to address the unknown.</a:t>
          </a:r>
          <a:endParaRPr lang="en-US" sz="1600" dirty="0"/>
        </a:p>
      </dgm:t>
    </dgm:pt>
    <dgm:pt modelId="{A66A8F9A-C1C4-4218-82EE-1D996F215AD7}" type="parTrans" cxnId="{EF7F5DA6-DF5A-4415-8363-379EE38F0D81}">
      <dgm:prSet/>
      <dgm:spPr/>
      <dgm:t>
        <a:bodyPr/>
        <a:lstStyle/>
        <a:p>
          <a:endParaRPr lang="en-US"/>
        </a:p>
      </dgm:t>
    </dgm:pt>
    <dgm:pt modelId="{F5CD0745-0BE9-4580-BDCA-63DABB4A0208}" type="sibTrans" cxnId="{EF7F5DA6-DF5A-4415-8363-379EE38F0D81}">
      <dgm:prSet phldrT="03" phldr="0"/>
      <dgm:spPr/>
      <dgm:t>
        <a:bodyPr/>
        <a:lstStyle/>
        <a:p>
          <a:r>
            <a:rPr lang="en-US"/>
            <a:t>03</a:t>
          </a:r>
        </a:p>
      </dgm:t>
    </dgm:pt>
    <dgm:pt modelId="{5CDF8916-28ED-4A54-A79B-091E2AD253B4}">
      <dgm:prSet/>
      <dgm:spPr/>
      <dgm:t>
        <a:bodyPr/>
        <a:lstStyle/>
        <a:p>
          <a:r>
            <a:rPr lang="en-GB" dirty="0"/>
            <a:t>Share all research data. Conference abstract presentation is one way to do this. Please make the best use of this opportunity. </a:t>
          </a:r>
          <a:endParaRPr lang="en-US" dirty="0"/>
        </a:p>
      </dgm:t>
    </dgm:pt>
    <dgm:pt modelId="{CC404F7C-3090-4EA9-80FA-82308E53E9DA}" type="parTrans" cxnId="{B218C0AF-9CBD-4639-86C6-973172AB764B}">
      <dgm:prSet/>
      <dgm:spPr/>
      <dgm:t>
        <a:bodyPr/>
        <a:lstStyle/>
        <a:p>
          <a:endParaRPr lang="en-US"/>
        </a:p>
      </dgm:t>
    </dgm:pt>
    <dgm:pt modelId="{56768465-2255-4F0F-B035-0ADA200AE8FC}" type="sibTrans" cxnId="{B218C0AF-9CBD-4639-86C6-973172AB764B}">
      <dgm:prSet phldrT="04" phldr="0"/>
      <dgm:spPr/>
      <dgm:t>
        <a:bodyPr/>
        <a:lstStyle/>
        <a:p>
          <a:r>
            <a:rPr lang="en-US"/>
            <a:t>04</a:t>
          </a:r>
        </a:p>
      </dgm:t>
    </dgm:pt>
    <dgm:pt modelId="{F04A122E-8D2B-41BB-8E0A-BBCACC3F9BCC}" type="pres">
      <dgm:prSet presAssocID="{0E1D520F-6B8D-4388-A91E-ED3FE709319A}" presName="Name0" presStyleCnt="0">
        <dgm:presLayoutVars>
          <dgm:animLvl val="lvl"/>
          <dgm:resizeHandles val="exact"/>
        </dgm:presLayoutVars>
      </dgm:prSet>
      <dgm:spPr/>
    </dgm:pt>
    <dgm:pt modelId="{7C691FB1-64C6-4F57-8F56-9C613C8E5AC1}" type="pres">
      <dgm:prSet presAssocID="{697E4255-F9B2-421B-B9A8-DE53C50E14C0}" presName="compositeNode" presStyleCnt="0">
        <dgm:presLayoutVars>
          <dgm:bulletEnabled val="1"/>
        </dgm:presLayoutVars>
      </dgm:prSet>
      <dgm:spPr/>
    </dgm:pt>
    <dgm:pt modelId="{212B61DF-4705-4E84-A568-DDAEB562C90C}" type="pres">
      <dgm:prSet presAssocID="{697E4255-F9B2-421B-B9A8-DE53C50E14C0}" presName="bgRect" presStyleLbl="alignNode1" presStyleIdx="0" presStyleCnt="4" custScaleY="220375"/>
      <dgm:spPr/>
    </dgm:pt>
    <dgm:pt modelId="{1FFF1A0F-9605-46C1-8667-02BD1325969E}" type="pres">
      <dgm:prSet presAssocID="{E10FC574-4BCC-43C5-951A-2EA4E1DA27F3}" presName="sibTransNodeRect" presStyleLbl="alignNode1" presStyleIdx="0" presStyleCnt="4">
        <dgm:presLayoutVars>
          <dgm:chMax val="0"/>
          <dgm:bulletEnabled val="1"/>
        </dgm:presLayoutVars>
      </dgm:prSet>
      <dgm:spPr/>
    </dgm:pt>
    <dgm:pt modelId="{C62361C2-EB7F-414A-A47F-FD156032C4B0}" type="pres">
      <dgm:prSet presAssocID="{697E4255-F9B2-421B-B9A8-DE53C50E14C0}" presName="nodeRect" presStyleLbl="alignNode1" presStyleIdx="0" presStyleCnt="4">
        <dgm:presLayoutVars>
          <dgm:bulletEnabled val="1"/>
        </dgm:presLayoutVars>
      </dgm:prSet>
      <dgm:spPr/>
    </dgm:pt>
    <dgm:pt modelId="{B44ABE0D-9921-4767-8C20-1167D55B6541}" type="pres">
      <dgm:prSet presAssocID="{E10FC574-4BCC-43C5-951A-2EA4E1DA27F3}" presName="sibTrans" presStyleCnt="0"/>
      <dgm:spPr/>
    </dgm:pt>
    <dgm:pt modelId="{A2E9B329-6530-4C40-B93E-29AC5F1AB4CB}" type="pres">
      <dgm:prSet presAssocID="{EB0E479B-F6F4-4733-943C-89AEACB7B33A}" presName="compositeNode" presStyleCnt="0">
        <dgm:presLayoutVars>
          <dgm:bulletEnabled val="1"/>
        </dgm:presLayoutVars>
      </dgm:prSet>
      <dgm:spPr/>
    </dgm:pt>
    <dgm:pt modelId="{A0D7DCA0-075A-4931-A32E-2D36490D9621}" type="pres">
      <dgm:prSet presAssocID="{EB0E479B-F6F4-4733-943C-89AEACB7B33A}" presName="bgRect" presStyleLbl="alignNode1" presStyleIdx="1" presStyleCnt="4" custScaleY="225927"/>
      <dgm:spPr/>
    </dgm:pt>
    <dgm:pt modelId="{D7791B56-32A0-4DA5-BA48-D4B4CFEA64A7}" type="pres">
      <dgm:prSet presAssocID="{D16A1396-78FC-4956-BC70-1F5EEC6FA229}" presName="sibTransNodeRect" presStyleLbl="alignNode1" presStyleIdx="1" presStyleCnt="4">
        <dgm:presLayoutVars>
          <dgm:chMax val="0"/>
          <dgm:bulletEnabled val="1"/>
        </dgm:presLayoutVars>
      </dgm:prSet>
      <dgm:spPr/>
    </dgm:pt>
    <dgm:pt modelId="{8B5E33B4-1D0D-4B87-AD6C-87A7E6D53AF7}" type="pres">
      <dgm:prSet presAssocID="{EB0E479B-F6F4-4733-943C-89AEACB7B33A}" presName="nodeRect" presStyleLbl="alignNode1" presStyleIdx="1" presStyleCnt="4">
        <dgm:presLayoutVars>
          <dgm:bulletEnabled val="1"/>
        </dgm:presLayoutVars>
      </dgm:prSet>
      <dgm:spPr/>
    </dgm:pt>
    <dgm:pt modelId="{6A565190-037E-42D4-99D9-1C82AD9AED6B}" type="pres">
      <dgm:prSet presAssocID="{D16A1396-78FC-4956-BC70-1F5EEC6FA229}" presName="sibTrans" presStyleCnt="0"/>
      <dgm:spPr/>
    </dgm:pt>
    <dgm:pt modelId="{AA9A2AF7-A878-4D46-B298-516A17EB7A13}" type="pres">
      <dgm:prSet presAssocID="{92EB6115-F664-4F54-9046-2B21D20B12A9}" presName="compositeNode" presStyleCnt="0">
        <dgm:presLayoutVars>
          <dgm:bulletEnabled val="1"/>
        </dgm:presLayoutVars>
      </dgm:prSet>
      <dgm:spPr/>
    </dgm:pt>
    <dgm:pt modelId="{8B3477ED-C189-445E-8DAA-38D373901366}" type="pres">
      <dgm:prSet presAssocID="{92EB6115-F664-4F54-9046-2B21D20B12A9}" presName="bgRect" presStyleLbl="alignNode1" presStyleIdx="2" presStyleCnt="4" custScaleY="225790"/>
      <dgm:spPr/>
    </dgm:pt>
    <dgm:pt modelId="{D85C4804-5098-469D-BEFC-293E4719F5DC}" type="pres">
      <dgm:prSet presAssocID="{F5CD0745-0BE9-4580-BDCA-63DABB4A0208}" presName="sibTransNodeRect" presStyleLbl="alignNode1" presStyleIdx="2" presStyleCnt="4">
        <dgm:presLayoutVars>
          <dgm:chMax val="0"/>
          <dgm:bulletEnabled val="1"/>
        </dgm:presLayoutVars>
      </dgm:prSet>
      <dgm:spPr/>
    </dgm:pt>
    <dgm:pt modelId="{8F54C008-36C3-4C52-BC6A-23648D551C5B}" type="pres">
      <dgm:prSet presAssocID="{92EB6115-F664-4F54-9046-2B21D20B12A9}" presName="nodeRect" presStyleLbl="alignNode1" presStyleIdx="2" presStyleCnt="4">
        <dgm:presLayoutVars>
          <dgm:bulletEnabled val="1"/>
        </dgm:presLayoutVars>
      </dgm:prSet>
      <dgm:spPr/>
    </dgm:pt>
    <dgm:pt modelId="{C06219AF-55F3-4653-B26D-AEA3744B2E99}" type="pres">
      <dgm:prSet presAssocID="{F5CD0745-0BE9-4580-BDCA-63DABB4A0208}" presName="sibTrans" presStyleCnt="0"/>
      <dgm:spPr/>
    </dgm:pt>
    <dgm:pt modelId="{E76D2CCF-AF5C-431C-B384-1142EA69DFB2}" type="pres">
      <dgm:prSet presAssocID="{5CDF8916-28ED-4A54-A79B-091E2AD253B4}" presName="compositeNode" presStyleCnt="0">
        <dgm:presLayoutVars>
          <dgm:bulletEnabled val="1"/>
        </dgm:presLayoutVars>
      </dgm:prSet>
      <dgm:spPr/>
    </dgm:pt>
    <dgm:pt modelId="{0F29A812-0E7D-400A-91A6-E04B6E436027}" type="pres">
      <dgm:prSet presAssocID="{5CDF8916-28ED-4A54-A79B-091E2AD253B4}" presName="bgRect" presStyleLbl="alignNode1" presStyleIdx="3" presStyleCnt="4" custScaleY="225927"/>
      <dgm:spPr/>
    </dgm:pt>
    <dgm:pt modelId="{30DBF90C-1C08-466B-A34E-C0CF31D68B66}" type="pres">
      <dgm:prSet presAssocID="{56768465-2255-4F0F-B035-0ADA200AE8FC}" presName="sibTransNodeRect" presStyleLbl="alignNode1" presStyleIdx="3" presStyleCnt="4">
        <dgm:presLayoutVars>
          <dgm:chMax val="0"/>
          <dgm:bulletEnabled val="1"/>
        </dgm:presLayoutVars>
      </dgm:prSet>
      <dgm:spPr/>
    </dgm:pt>
    <dgm:pt modelId="{A134D83F-5E6F-4CD2-AA61-F95736B3E540}" type="pres">
      <dgm:prSet presAssocID="{5CDF8916-28ED-4A54-A79B-091E2AD253B4}" presName="nodeRect" presStyleLbl="alignNode1" presStyleIdx="3" presStyleCnt="4">
        <dgm:presLayoutVars>
          <dgm:bulletEnabled val="1"/>
        </dgm:presLayoutVars>
      </dgm:prSet>
      <dgm:spPr/>
    </dgm:pt>
  </dgm:ptLst>
  <dgm:cxnLst>
    <dgm:cxn modelId="{FA1B1D01-C760-481E-A89F-D09BEAF86365}" type="presOf" srcId="{697E4255-F9B2-421B-B9A8-DE53C50E14C0}" destId="{C62361C2-EB7F-414A-A47F-FD156032C4B0}" srcOrd="1" destOrd="0" presId="urn:microsoft.com/office/officeart/2016/7/layout/LinearBlockProcessNumbered"/>
    <dgm:cxn modelId="{CDE87527-2A49-4C83-8B28-8B17AF853CEA}" srcId="{0E1D520F-6B8D-4388-A91E-ED3FE709319A}" destId="{697E4255-F9B2-421B-B9A8-DE53C50E14C0}" srcOrd="0" destOrd="0" parTransId="{F167A811-6E29-4226-AD1C-F2B85F5AEE5C}" sibTransId="{E10FC574-4BCC-43C5-951A-2EA4E1DA27F3}"/>
    <dgm:cxn modelId="{B6D52F42-86A0-45FD-8BE5-A02220100FBE}" type="presOf" srcId="{EB0E479B-F6F4-4733-943C-89AEACB7B33A}" destId="{8B5E33B4-1D0D-4B87-AD6C-87A7E6D53AF7}" srcOrd="1" destOrd="0" presId="urn:microsoft.com/office/officeart/2016/7/layout/LinearBlockProcessNumbered"/>
    <dgm:cxn modelId="{4F04E349-1EB9-4C97-9C30-E2A0F05FABE3}" type="presOf" srcId="{92EB6115-F664-4F54-9046-2B21D20B12A9}" destId="{8B3477ED-C189-445E-8DAA-38D373901366}" srcOrd="0" destOrd="0" presId="urn:microsoft.com/office/officeart/2016/7/layout/LinearBlockProcessNumbered"/>
    <dgm:cxn modelId="{9A04B051-4358-421A-B73F-5D565A17B242}" type="presOf" srcId="{5CDF8916-28ED-4A54-A79B-091E2AD253B4}" destId="{A134D83F-5E6F-4CD2-AA61-F95736B3E540}" srcOrd="1" destOrd="0" presId="urn:microsoft.com/office/officeart/2016/7/layout/LinearBlockProcessNumbered"/>
    <dgm:cxn modelId="{B300209B-B4B7-44BF-8806-82FB419408E3}" type="presOf" srcId="{D16A1396-78FC-4956-BC70-1F5EEC6FA229}" destId="{D7791B56-32A0-4DA5-BA48-D4B4CFEA64A7}" srcOrd="0" destOrd="0" presId="urn:microsoft.com/office/officeart/2016/7/layout/LinearBlockProcessNumbered"/>
    <dgm:cxn modelId="{472F29A2-FD55-407C-8D83-EA38A9C0C8B3}" srcId="{0E1D520F-6B8D-4388-A91E-ED3FE709319A}" destId="{EB0E479B-F6F4-4733-943C-89AEACB7B33A}" srcOrd="1" destOrd="0" parTransId="{9717DBB7-6D21-4610-9083-94DDA7835E26}" sibTransId="{D16A1396-78FC-4956-BC70-1F5EEC6FA229}"/>
    <dgm:cxn modelId="{EF7F5DA6-DF5A-4415-8363-379EE38F0D81}" srcId="{0E1D520F-6B8D-4388-A91E-ED3FE709319A}" destId="{92EB6115-F664-4F54-9046-2B21D20B12A9}" srcOrd="2" destOrd="0" parTransId="{A66A8F9A-C1C4-4218-82EE-1D996F215AD7}" sibTransId="{F5CD0745-0BE9-4580-BDCA-63DABB4A0208}"/>
    <dgm:cxn modelId="{B218C0AF-9CBD-4639-86C6-973172AB764B}" srcId="{0E1D520F-6B8D-4388-A91E-ED3FE709319A}" destId="{5CDF8916-28ED-4A54-A79B-091E2AD253B4}" srcOrd="3" destOrd="0" parTransId="{CC404F7C-3090-4EA9-80FA-82308E53E9DA}" sibTransId="{56768465-2255-4F0F-B035-0ADA200AE8FC}"/>
    <dgm:cxn modelId="{815DD2C6-3DB1-4E84-8B4A-A315068E85F3}" type="presOf" srcId="{EB0E479B-F6F4-4733-943C-89AEACB7B33A}" destId="{A0D7DCA0-075A-4931-A32E-2D36490D9621}" srcOrd="0" destOrd="0" presId="urn:microsoft.com/office/officeart/2016/7/layout/LinearBlockProcessNumbered"/>
    <dgm:cxn modelId="{8733DFC6-1CB7-471C-AE33-D5F6023A22A8}" type="presOf" srcId="{F5CD0745-0BE9-4580-BDCA-63DABB4A0208}" destId="{D85C4804-5098-469D-BEFC-293E4719F5DC}" srcOrd="0" destOrd="0" presId="urn:microsoft.com/office/officeart/2016/7/layout/LinearBlockProcessNumbered"/>
    <dgm:cxn modelId="{77DCBCCC-5305-4C96-A07F-3752329CF270}" type="presOf" srcId="{5CDF8916-28ED-4A54-A79B-091E2AD253B4}" destId="{0F29A812-0E7D-400A-91A6-E04B6E436027}" srcOrd="0" destOrd="0" presId="urn:microsoft.com/office/officeart/2016/7/layout/LinearBlockProcessNumbered"/>
    <dgm:cxn modelId="{2279A9DB-77D7-4333-BB29-30316CCF7232}" type="presOf" srcId="{697E4255-F9B2-421B-B9A8-DE53C50E14C0}" destId="{212B61DF-4705-4E84-A568-DDAEB562C90C}" srcOrd="0" destOrd="0" presId="urn:microsoft.com/office/officeart/2016/7/layout/LinearBlockProcessNumbered"/>
    <dgm:cxn modelId="{FEA88CDC-E6FA-41BB-9FD9-FC79DCBE8F0F}" type="presOf" srcId="{0E1D520F-6B8D-4388-A91E-ED3FE709319A}" destId="{F04A122E-8D2B-41BB-8E0A-BBCACC3F9BCC}" srcOrd="0" destOrd="0" presId="urn:microsoft.com/office/officeart/2016/7/layout/LinearBlockProcessNumbered"/>
    <dgm:cxn modelId="{04E2D0DD-B2E0-462C-9983-C17BD460E18C}" type="presOf" srcId="{56768465-2255-4F0F-B035-0ADA200AE8FC}" destId="{30DBF90C-1C08-466B-A34E-C0CF31D68B66}" srcOrd="0" destOrd="0" presId="urn:microsoft.com/office/officeart/2016/7/layout/LinearBlockProcessNumbered"/>
    <dgm:cxn modelId="{0A35BAE9-1FFA-4C22-9951-897655A9D201}" type="presOf" srcId="{E10FC574-4BCC-43C5-951A-2EA4E1DA27F3}" destId="{1FFF1A0F-9605-46C1-8667-02BD1325969E}" srcOrd="0" destOrd="0" presId="urn:microsoft.com/office/officeart/2016/7/layout/LinearBlockProcessNumbered"/>
    <dgm:cxn modelId="{3822ABED-DBAC-42A4-9927-09CD71557660}" type="presOf" srcId="{92EB6115-F664-4F54-9046-2B21D20B12A9}" destId="{8F54C008-36C3-4C52-BC6A-23648D551C5B}" srcOrd="1" destOrd="0" presId="urn:microsoft.com/office/officeart/2016/7/layout/LinearBlockProcessNumbered"/>
    <dgm:cxn modelId="{6F1BA156-497C-4031-9D88-7D65F93F0303}" type="presParOf" srcId="{F04A122E-8D2B-41BB-8E0A-BBCACC3F9BCC}" destId="{7C691FB1-64C6-4F57-8F56-9C613C8E5AC1}" srcOrd="0" destOrd="0" presId="urn:microsoft.com/office/officeart/2016/7/layout/LinearBlockProcessNumbered"/>
    <dgm:cxn modelId="{38604000-4F05-4F2C-BA81-7FA123C57FF0}" type="presParOf" srcId="{7C691FB1-64C6-4F57-8F56-9C613C8E5AC1}" destId="{212B61DF-4705-4E84-A568-DDAEB562C90C}" srcOrd="0" destOrd="0" presId="urn:microsoft.com/office/officeart/2016/7/layout/LinearBlockProcessNumbered"/>
    <dgm:cxn modelId="{736E244D-2541-4D0B-9113-16AC849796D0}" type="presParOf" srcId="{7C691FB1-64C6-4F57-8F56-9C613C8E5AC1}" destId="{1FFF1A0F-9605-46C1-8667-02BD1325969E}" srcOrd="1" destOrd="0" presId="urn:microsoft.com/office/officeart/2016/7/layout/LinearBlockProcessNumbered"/>
    <dgm:cxn modelId="{D92745A8-A06F-4DC7-BC70-770CA54D1D85}" type="presParOf" srcId="{7C691FB1-64C6-4F57-8F56-9C613C8E5AC1}" destId="{C62361C2-EB7F-414A-A47F-FD156032C4B0}" srcOrd="2" destOrd="0" presId="urn:microsoft.com/office/officeart/2016/7/layout/LinearBlockProcessNumbered"/>
    <dgm:cxn modelId="{73FF2A4B-B2A5-4A6F-951D-DE42DC378513}" type="presParOf" srcId="{F04A122E-8D2B-41BB-8E0A-BBCACC3F9BCC}" destId="{B44ABE0D-9921-4767-8C20-1167D55B6541}" srcOrd="1" destOrd="0" presId="urn:microsoft.com/office/officeart/2016/7/layout/LinearBlockProcessNumbered"/>
    <dgm:cxn modelId="{71B9397D-0F44-4580-B216-582B7CCF34D0}" type="presParOf" srcId="{F04A122E-8D2B-41BB-8E0A-BBCACC3F9BCC}" destId="{A2E9B329-6530-4C40-B93E-29AC5F1AB4CB}" srcOrd="2" destOrd="0" presId="urn:microsoft.com/office/officeart/2016/7/layout/LinearBlockProcessNumbered"/>
    <dgm:cxn modelId="{F29A2FCE-74ED-4F8E-8F04-2850531F6AA6}" type="presParOf" srcId="{A2E9B329-6530-4C40-B93E-29AC5F1AB4CB}" destId="{A0D7DCA0-075A-4931-A32E-2D36490D9621}" srcOrd="0" destOrd="0" presId="urn:microsoft.com/office/officeart/2016/7/layout/LinearBlockProcessNumbered"/>
    <dgm:cxn modelId="{7A1E81E2-6C46-4D70-A451-E632B102BA57}" type="presParOf" srcId="{A2E9B329-6530-4C40-B93E-29AC5F1AB4CB}" destId="{D7791B56-32A0-4DA5-BA48-D4B4CFEA64A7}" srcOrd="1" destOrd="0" presId="urn:microsoft.com/office/officeart/2016/7/layout/LinearBlockProcessNumbered"/>
    <dgm:cxn modelId="{5FF50F66-91E2-490D-B4E2-9F86B3F8CE87}" type="presParOf" srcId="{A2E9B329-6530-4C40-B93E-29AC5F1AB4CB}" destId="{8B5E33B4-1D0D-4B87-AD6C-87A7E6D53AF7}" srcOrd="2" destOrd="0" presId="urn:microsoft.com/office/officeart/2016/7/layout/LinearBlockProcessNumbered"/>
    <dgm:cxn modelId="{AC2A242F-4022-43F1-916B-001C4FE4059B}" type="presParOf" srcId="{F04A122E-8D2B-41BB-8E0A-BBCACC3F9BCC}" destId="{6A565190-037E-42D4-99D9-1C82AD9AED6B}" srcOrd="3" destOrd="0" presId="urn:microsoft.com/office/officeart/2016/7/layout/LinearBlockProcessNumbered"/>
    <dgm:cxn modelId="{8124DD49-21B5-4966-81F4-8DFFB0927173}" type="presParOf" srcId="{F04A122E-8D2B-41BB-8E0A-BBCACC3F9BCC}" destId="{AA9A2AF7-A878-4D46-B298-516A17EB7A13}" srcOrd="4" destOrd="0" presId="urn:microsoft.com/office/officeart/2016/7/layout/LinearBlockProcessNumbered"/>
    <dgm:cxn modelId="{494DBCB1-D61B-432A-A136-2FBB0D4596DC}" type="presParOf" srcId="{AA9A2AF7-A878-4D46-B298-516A17EB7A13}" destId="{8B3477ED-C189-445E-8DAA-38D373901366}" srcOrd="0" destOrd="0" presId="urn:microsoft.com/office/officeart/2016/7/layout/LinearBlockProcessNumbered"/>
    <dgm:cxn modelId="{BDB8F1E4-A3B0-4205-8ADC-BA3EBF936B8A}" type="presParOf" srcId="{AA9A2AF7-A878-4D46-B298-516A17EB7A13}" destId="{D85C4804-5098-469D-BEFC-293E4719F5DC}" srcOrd="1" destOrd="0" presId="urn:microsoft.com/office/officeart/2016/7/layout/LinearBlockProcessNumbered"/>
    <dgm:cxn modelId="{0577F78F-F8E7-4A39-B420-F3AEB0F66FA6}" type="presParOf" srcId="{AA9A2AF7-A878-4D46-B298-516A17EB7A13}" destId="{8F54C008-36C3-4C52-BC6A-23648D551C5B}" srcOrd="2" destOrd="0" presId="urn:microsoft.com/office/officeart/2016/7/layout/LinearBlockProcessNumbered"/>
    <dgm:cxn modelId="{8D5E60E7-1EB6-4C95-AA39-4B822941F4CE}" type="presParOf" srcId="{F04A122E-8D2B-41BB-8E0A-BBCACC3F9BCC}" destId="{C06219AF-55F3-4653-B26D-AEA3744B2E99}" srcOrd="5" destOrd="0" presId="urn:microsoft.com/office/officeart/2016/7/layout/LinearBlockProcessNumbered"/>
    <dgm:cxn modelId="{18F75E12-4AC2-4319-83F1-9F7F4CEF0412}" type="presParOf" srcId="{F04A122E-8D2B-41BB-8E0A-BBCACC3F9BCC}" destId="{E76D2CCF-AF5C-431C-B384-1142EA69DFB2}" srcOrd="6" destOrd="0" presId="urn:microsoft.com/office/officeart/2016/7/layout/LinearBlockProcessNumbered"/>
    <dgm:cxn modelId="{793669CE-2E45-48BC-889E-55DEC70266A7}" type="presParOf" srcId="{E76D2CCF-AF5C-431C-B384-1142EA69DFB2}" destId="{0F29A812-0E7D-400A-91A6-E04B6E436027}" srcOrd="0" destOrd="0" presId="urn:microsoft.com/office/officeart/2016/7/layout/LinearBlockProcessNumbered"/>
    <dgm:cxn modelId="{977A1F26-633C-45A6-A67D-427F60277817}" type="presParOf" srcId="{E76D2CCF-AF5C-431C-B384-1142EA69DFB2}" destId="{30DBF90C-1C08-466B-A34E-C0CF31D68B66}" srcOrd="1" destOrd="0" presId="urn:microsoft.com/office/officeart/2016/7/layout/LinearBlockProcessNumbered"/>
    <dgm:cxn modelId="{B68E3E76-FA15-4885-BF6B-36DE02826FA7}" type="presParOf" srcId="{E76D2CCF-AF5C-431C-B384-1142EA69DFB2}" destId="{A134D83F-5E6F-4CD2-AA61-F95736B3E54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68EA29-3BD5-4288-BC39-C6710CFDBB8A}" type="doc">
      <dgm:prSet loTypeId="urn:microsoft.com/office/officeart/2005/8/layout/process4" loCatId="process" qsTypeId="urn:microsoft.com/office/officeart/2005/8/quickstyle/simple2" qsCatId="simple" csTypeId="urn:microsoft.com/office/officeart/2005/8/colors/accent6_2" csCatId="accent6" phldr="1"/>
      <dgm:spPr/>
      <dgm:t>
        <a:bodyPr/>
        <a:lstStyle/>
        <a:p>
          <a:endParaRPr lang="en-US"/>
        </a:p>
      </dgm:t>
    </dgm:pt>
    <dgm:pt modelId="{FD7C8EC2-E6F8-419A-8E05-981098D54B0E}">
      <dgm:prSet/>
      <dgm:spPr/>
      <dgm:t>
        <a:bodyPr/>
        <a:lstStyle/>
        <a:p>
          <a:r>
            <a:rPr lang="en-US"/>
            <a:t>An abstract summarizes the major aspects of a paper </a:t>
          </a:r>
        </a:p>
      </dgm:t>
    </dgm:pt>
    <dgm:pt modelId="{5025A5A8-B8E0-4002-B0F1-198C6368CEAD}" type="parTrans" cxnId="{50918CB0-9923-45A6-8936-3BD4324E5F24}">
      <dgm:prSet/>
      <dgm:spPr/>
      <dgm:t>
        <a:bodyPr/>
        <a:lstStyle/>
        <a:p>
          <a:endParaRPr lang="en-US"/>
        </a:p>
      </dgm:t>
    </dgm:pt>
    <dgm:pt modelId="{8E36005C-6829-43DB-A244-99FAC461C510}" type="sibTrans" cxnId="{50918CB0-9923-45A6-8936-3BD4324E5F24}">
      <dgm:prSet/>
      <dgm:spPr/>
      <dgm:t>
        <a:bodyPr/>
        <a:lstStyle/>
        <a:p>
          <a:endParaRPr lang="en-US"/>
        </a:p>
      </dgm:t>
    </dgm:pt>
    <dgm:pt modelId="{F880C067-9F55-4F99-9122-D28156752A1E}">
      <dgm:prSet/>
      <dgm:spPr/>
      <dgm:t>
        <a:bodyPr/>
        <a:lstStyle/>
        <a:p>
          <a:r>
            <a:rPr lang="en-US"/>
            <a:t>Sequence:</a:t>
          </a:r>
        </a:p>
      </dgm:t>
    </dgm:pt>
    <dgm:pt modelId="{B7002C08-59A4-467B-8058-FC088C19D40D}" type="parTrans" cxnId="{AF6E22CB-7202-464D-B6FE-9DF35A62C9DF}">
      <dgm:prSet/>
      <dgm:spPr/>
      <dgm:t>
        <a:bodyPr/>
        <a:lstStyle/>
        <a:p>
          <a:endParaRPr lang="en-US"/>
        </a:p>
      </dgm:t>
    </dgm:pt>
    <dgm:pt modelId="{077F34F2-F05F-43BB-AB5B-2A974CFA5746}" type="sibTrans" cxnId="{AF6E22CB-7202-464D-B6FE-9DF35A62C9DF}">
      <dgm:prSet/>
      <dgm:spPr/>
      <dgm:t>
        <a:bodyPr/>
        <a:lstStyle/>
        <a:p>
          <a:endParaRPr lang="en-US"/>
        </a:p>
      </dgm:t>
    </dgm:pt>
    <dgm:pt modelId="{3EAE8308-F20A-4C3A-820C-5AECE5A52F91}">
      <dgm:prSet/>
      <dgm:spPr/>
      <dgm:t>
        <a:bodyPr/>
        <a:lstStyle/>
        <a:p>
          <a:r>
            <a:rPr lang="en-US"/>
            <a:t>The Purpose of the study and the research problem(s) investigated </a:t>
          </a:r>
        </a:p>
      </dgm:t>
    </dgm:pt>
    <dgm:pt modelId="{E431D5D7-8C63-4211-90CB-E4B480399196}" type="parTrans" cxnId="{C2C6C20E-15EB-48BF-9F0B-0C7D208FCD11}">
      <dgm:prSet/>
      <dgm:spPr/>
      <dgm:t>
        <a:bodyPr/>
        <a:lstStyle/>
        <a:p>
          <a:endParaRPr lang="en-US"/>
        </a:p>
      </dgm:t>
    </dgm:pt>
    <dgm:pt modelId="{A9D630AF-634B-466A-8F56-6C559611FA82}" type="sibTrans" cxnId="{C2C6C20E-15EB-48BF-9F0B-0C7D208FCD11}">
      <dgm:prSet/>
      <dgm:spPr/>
      <dgm:t>
        <a:bodyPr/>
        <a:lstStyle/>
        <a:p>
          <a:endParaRPr lang="en-US"/>
        </a:p>
      </dgm:t>
    </dgm:pt>
    <dgm:pt modelId="{1A45A364-C039-49BD-AC16-03CCAC900A3C}">
      <dgm:prSet/>
      <dgm:spPr/>
      <dgm:t>
        <a:bodyPr/>
        <a:lstStyle/>
        <a:p>
          <a:r>
            <a:rPr lang="en-US"/>
            <a:t>The basic design of the study </a:t>
          </a:r>
        </a:p>
      </dgm:t>
    </dgm:pt>
    <dgm:pt modelId="{C63FB8A6-4D90-433B-B0F9-6B862AD42011}" type="parTrans" cxnId="{B1E26FA0-4F59-42A9-832B-96DDA4766AD7}">
      <dgm:prSet/>
      <dgm:spPr/>
      <dgm:t>
        <a:bodyPr/>
        <a:lstStyle/>
        <a:p>
          <a:endParaRPr lang="en-US"/>
        </a:p>
      </dgm:t>
    </dgm:pt>
    <dgm:pt modelId="{BB64D6B4-E1F7-4CC4-BC3F-1D0D24807CB3}" type="sibTrans" cxnId="{B1E26FA0-4F59-42A9-832B-96DDA4766AD7}">
      <dgm:prSet/>
      <dgm:spPr/>
      <dgm:t>
        <a:bodyPr/>
        <a:lstStyle/>
        <a:p>
          <a:endParaRPr lang="en-US"/>
        </a:p>
      </dgm:t>
    </dgm:pt>
    <dgm:pt modelId="{93C6C4FF-E742-4D1C-808D-BC0667207505}">
      <dgm:prSet/>
      <dgm:spPr/>
      <dgm:t>
        <a:bodyPr/>
        <a:lstStyle/>
        <a:p>
          <a:r>
            <a:rPr lang="en-US"/>
            <a:t>Major findings or trends found as a result of your analysis </a:t>
          </a:r>
        </a:p>
      </dgm:t>
    </dgm:pt>
    <dgm:pt modelId="{2BB4651A-E259-43FC-A887-AD5E11C16015}" type="parTrans" cxnId="{9E918D84-79A9-486A-8818-7BFCCC550372}">
      <dgm:prSet/>
      <dgm:spPr/>
      <dgm:t>
        <a:bodyPr/>
        <a:lstStyle/>
        <a:p>
          <a:endParaRPr lang="en-US"/>
        </a:p>
      </dgm:t>
    </dgm:pt>
    <dgm:pt modelId="{C69DAFE0-D4DD-47FA-9100-4DAD3BDBF6D6}" type="sibTrans" cxnId="{9E918D84-79A9-486A-8818-7BFCCC550372}">
      <dgm:prSet/>
      <dgm:spPr/>
      <dgm:t>
        <a:bodyPr/>
        <a:lstStyle/>
        <a:p>
          <a:endParaRPr lang="en-US"/>
        </a:p>
      </dgm:t>
    </dgm:pt>
    <dgm:pt modelId="{CA0C479D-699F-4DB6-B4EC-D6E77AE9405B}">
      <dgm:prSet/>
      <dgm:spPr/>
      <dgm:t>
        <a:bodyPr/>
        <a:lstStyle/>
        <a:p>
          <a:r>
            <a:rPr lang="en-US"/>
            <a:t>A brief summary of the author’s interpretations and conclusions.</a:t>
          </a:r>
        </a:p>
      </dgm:t>
    </dgm:pt>
    <dgm:pt modelId="{D8496024-54C6-48B0-A8A8-BD425882AA73}" type="parTrans" cxnId="{7D36EAB1-72BF-4A97-A543-A6EC2FD4C2C2}">
      <dgm:prSet/>
      <dgm:spPr/>
      <dgm:t>
        <a:bodyPr/>
        <a:lstStyle/>
        <a:p>
          <a:endParaRPr lang="en-US"/>
        </a:p>
      </dgm:t>
    </dgm:pt>
    <dgm:pt modelId="{0F9A753D-092B-4E7C-B7A4-7D45C785B604}" type="sibTrans" cxnId="{7D36EAB1-72BF-4A97-A543-A6EC2FD4C2C2}">
      <dgm:prSet/>
      <dgm:spPr/>
      <dgm:t>
        <a:bodyPr/>
        <a:lstStyle/>
        <a:p>
          <a:endParaRPr lang="en-US"/>
        </a:p>
      </dgm:t>
    </dgm:pt>
    <dgm:pt modelId="{B0079FBA-C99F-499F-AA35-A600701CB509}" type="pres">
      <dgm:prSet presAssocID="{A068EA29-3BD5-4288-BC39-C6710CFDBB8A}" presName="Name0" presStyleCnt="0">
        <dgm:presLayoutVars>
          <dgm:dir/>
          <dgm:animLvl val="lvl"/>
          <dgm:resizeHandles val="exact"/>
        </dgm:presLayoutVars>
      </dgm:prSet>
      <dgm:spPr/>
    </dgm:pt>
    <dgm:pt modelId="{6E97B0CB-A7AA-414E-989C-1E6D783D1BD8}" type="pres">
      <dgm:prSet presAssocID="{F880C067-9F55-4F99-9122-D28156752A1E}" presName="boxAndChildren" presStyleCnt="0"/>
      <dgm:spPr/>
    </dgm:pt>
    <dgm:pt modelId="{17B0C548-6AA7-4D90-9829-BA59E29CE54E}" type="pres">
      <dgm:prSet presAssocID="{F880C067-9F55-4F99-9122-D28156752A1E}" presName="parentTextBox" presStyleLbl="node1" presStyleIdx="0" presStyleCnt="2"/>
      <dgm:spPr/>
    </dgm:pt>
    <dgm:pt modelId="{A529DB29-15E6-42C4-AF25-8710E83D9FEC}" type="pres">
      <dgm:prSet presAssocID="{F880C067-9F55-4F99-9122-D28156752A1E}" presName="entireBox" presStyleLbl="node1" presStyleIdx="0" presStyleCnt="2"/>
      <dgm:spPr/>
    </dgm:pt>
    <dgm:pt modelId="{7E397503-27E6-43E9-A36B-96DB2CDCDC67}" type="pres">
      <dgm:prSet presAssocID="{F880C067-9F55-4F99-9122-D28156752A1E}" presName="descendantBox" presStyleCnt="0"/>
      <dgm:spPr/>
    </dgm:pt>
    <dgm:pt modelId="{A245E2FE-8DB5-485B-BBA7-B1B5BBD273E5}" type="pres">
      <dgm:prSet presAssocID="{3EAE8308-F20A-4C3A-820C-5AECE5A52F91}" presName="childTextBox" presStyleLbl="fgAccFollowNode1" presStyleIdx="0" presStyleCnt="4">
        <dgm:presLayoutVars>
          <dgm:bulletEnabled val="1"/>
        </dgm:presLayoutVars>
      </dgm:prSet>
      <dgm:spPr/>
    </dgm:pt>
    <dgm:pt modelId="{8C6260CD-A822-4FBB-855D-793E91284F02}" type="pres">
      <dgm:prSet presAssocID="{1A45A364-C039-49BD-AC16-03CCAC900A3C}" presName="childTextBox" presStyleLbl="fgAccFollowNode1" presStyleIdx="1" presStyleCnt="4">
        <dgm:presLayoutVars>
          <dgm:bulletEnabled val="1"/>
        </dgm:presLayoutVars>
      </dgm:prSet>
      <dgm:spPr/>
    </dgm:pt>
    <dgm:pt modelId="{839AA830-157A-4589-802A-F31063820E58}" type="pres">
      <dgm:prSet presAssocID="{93C6C4FF-E742-4D1C-808D-BC0667207505}" presName="childTextBox" presStyleLbl="fgAccFollowNode1" presStyleIdx="2" presStyleCnt="4">
        <dgm:presLayoutVars>
          <dgm:bulletEnabled val="1"/>
        </dgm:presLayoutVars>
      </dgm:prSet>
      <dgm:spPr/>
    </dgm:pt>
    <dgm:pt modelId="{7BF1A586-1A0A-4480-9A7A-76AE0CDA3773}" type="pres">
      <dgm:prSet presAssocID="{CA0C479D-699F-4DB6-B4EC-D6E77AE9405B}" presName="childTextBox" presStyleLbl="fgAccFollowNode1" presStyleIdx="3" presStyleCnt="4">
        <dgm:presLayoutVars>
          <dgm:bulletEnabled val="1"/>
        </dgm:presLayoutVars>
      </dgm:prSet>
      <dgm:spPr/>
    </dgm:pt>
    <dgm:pt modelId="{068E4093-FB05-412A-B1F7-8706845075EA}" type="pres">
      <dgm:prSet presAssocID="{8E36005C-6829-43DB-A244-99FAC461C510}" presName="sp" presStyleCnt="0"/>
      <dgm:spPr/>
    </dgm:pt>
    <dgm:pt modelId="{1FAF443B-3D81-4E66-BAAA-BA7DBCC864F0}" type="pres">
      <dgm:prSet presAssocID="{FD7C8EC2-E6F8-419A-8E05-981098D54B0E}" presName="arrowAndChildren" presStyleCnt="0"/>
      <dgm:spPr/>
    </dgm:pt>
    <dgm:pt modelId="{E21674C6-5B50-4320-B81F-8C4AF431DFF3}" type="pres">
      <dgm:prSet presAssocID="{FD7C8EC2-E6F8-419A-8E05-981098D54B0E}" presName="parentTextArrow" presStyleLbl="node1" presStyleIdx="1" presStyleCnt="2"/>
      <dgm:spPr/>
    </dgm:pt>
  </dgm:ptLst>
  <dgm:cxnLst>
    <dgm:cxn modelId="{C2C6C20E-15EB-48BF-9F0B-0C7D208FCD11}" srcId="{F880C067-9F55-4F99-9122-D28156752A1E}" destId="{3EAE8308-F20A-4C3A-820C-5AECE5A52F91}" srcOrd="0" destOrd="0" parTransId="{E431D5D7-8C63-4211-90CB-E4B480399196}" sibTransId="{A9D630AF-634B-466A-8F56-6C559611FA82}"/>
    <dgm:cxn modelId="{EE3F701E-C5C9-44BD-BA04-240966A6708C}" type="presOf" srcId="{93C6C4FF-E742-4D1C-808D-BC0667207505}" destId="{839AA830-157A-4589-802A-F31063820E58}" srcOrd="0" destOrd="0" presId="urn:microsoft.com/office/officeart/2005/8/layout/process4"/>
    <dgm:cxn modelId="{D682443D-D766-40FB-A84F-502E811F765E}" type="presOf" srcId="{1A45A364-C039-49BD-AC16-03CCAC900A3C}" destId="{8C6260CD-A822-4FBB-855D-793E91284F02}" srcOrd="0" destOrd="0" presId="urn:microsoft.com/office/officeart/2005/8/layout/process4"/>
    <dgm:cxn modelId="{065EF449-4FC8-4ADC-9009-F2FEBA82525F}" type="presOf" srcId="{A068EA29-3BD5-4288-BC39-C6710CFDBB8A}" destId="{B0079FBA-C99F-499F-AA35-A600701CB509}" srcOrd="0" destOrd="0" presId="urn:microsoft.com/office/officeart/2005/8/layout/process4"/>
    <dgm:cxn modelId="{1D64807D-6A9C-4C35-A7A8-5C7B7465C9AE}" type="presOf" srcId="{CA0C479D-699F-4DB6-B4EC-D6E77AE9405B}" destId="{7BF1A586-1A0A-4480-9A7A-76AE0CDA3773}" srcOrd="0" destOrd="0" presId="urn:microsoft.com/office/officeart/2005/8/layout/process4"/>
    <dgm:cxn modelId="{9E918D84-79A9-486A-8818-7BFCCC550372}" srcId="{F880C067-9F55-4F99-9122-D28156752A1E}" destId="{93C6C4FF-E742-4D1C-808D-BC0667207505}" srcOrd="2" destOrd="0" parTransId="{2BB4651A-E259-43FC-A887-AD5E11C16015}" sibTransId="{C69DAFE0-D4DD-47FA-9100-4DAD3BDBF6D6}"/>
    <dgm:cxn modelId="{34111D90-CC76-485B-A7F8-B6E791A7E3C4}" type="presOf" srcId="{F880C067-9F55-4F99-9122-D28156752A1E}" destId="{17B0C548-6AA7-4D90-9829-BA59E29CE54E}" srcOrd="0" destOrd="0" presId="urn:microsoft.com/office/officeart/2005/8/layout/process4"/>
    <dgm:cxn modelId="{B1E26FA0-4F59-42A9-832B-96DDA4766AD7}" srcId="{F880C067-9F55-4F99-9122-D28156752A1E}" destId="{1A45A364-C039-49BD-AC16-03CCAC900A3C}" srcOrd="1" destOrd="0" parTransId="{C63FB8A6-4D90-433B-B0F9-6B862AD42011}" sibTransId="{BB64D6B4-E1F7-4CC4-BC3F-1D0D24807CB3}"/>
    <dgm:cxn modelId="{50918CB0-9923-45A6-8936-3BD4324E5F24}" srcId="{A068EA29-3BD5-4288-BC39-C6710CFDBB8A}" destId="{FD7C8EC2-E6F8-419A-8E05-981098D54B0E}" srcOrd="0" destOrd="0" parTransId="{5025A5A8-B8E0-4002-B0F1-198C6368CEAD}" sibTransId="{8E36005C-6829-43DB-A244-99FAC461C510}"/>
    <dgm:cxn modelId="{7D36EAB1-72BF-4A97-A543-A6EC2FD4C2C2}" srcId="{F880C067-9F55-4F99-9122-D28156752A1E}" destId="{CA0C479D-699F-4DB6-B4EC-D6E77AE9405B}" srcOrd="3" destOrd="0" parTransId="{D8496024-54C6-48B0-A8A8-BD425882AA73}" sibTransId="{0F9A753D-092B-4E7C-B7A4-7D45C785B604}"/>
    <dgm:cxn modelId="{12BD2CBA-51C4-4706-950C-3FDA892896BF}" type="presOf" srcId="{F880C067-9F55-4F99-9122-D28156752A1E}" destId="{A529DB29-15E6-42C4-AF25-8710E83D9FEC}" srcOrd="1" destOrd="0" presId="urn:microsoft.com/office/officeart/2005/8/layout/process4"/>
    <dgm:cxn modelId="{AF6E22CB-7202-464D-B6FE-9DF35A62C9DF}" srcId="{A068EA29-3BD5-4288-BC39-C6710CFDBB8A}" destId="{F880C067-9F55-4F99-9122-D28156752A1E}" srcOrd="1" destOrd="0" parTransId="{B7002C08-59A4-467B-8058-FC088C19D40D}" sibTransId="{077F34F2-F05F-43BB-AB5B-2A974CFA5746}"/>
    <dgm:cxn modelId="{6D1368D1-5B9F-43C2-BCC8-170DAB79C214}" type="presOf" srcId="{FD7C8EC2-E6F8-419A-8E05-981098D54B0E}" destId="{E21674C6-5B50-4320-B81F-8C4AF431DFF3}" srcOrd="0" destOrd="0" presId="urn:microsoft.com/office/officeart/2005/8/layout/process4"/>
    <dgm:cxn modelId="{8E1130F9-9086-4B75-9629-4212B89C7958}" type="presOf" srcId="{3EAE8308-F20A-4C3A-820C-5AECE5A52F91}" destId="{A245E2FE-8DB5-485B-BBA7-B1B5BBD273E5}" srcOrd="0" destOrd="0" presId="urn:microsoft.com/office/officeart/2005/8/layout/process4"/>
    <dgm:cxn modelId="{2E159E84-DFAD-43BE-A758-B5D973AA3730}" type="presParOf" srcId="{B0079FBA-C99F-499F-AA35-A600701CB509}" destId="{6E97B0CB-A7AA-414E-989C-1E6D783D1BD8}" srcOrd="0" destOrd="0" presId="urn:microsoft.com/office/officeart/2005/8/layout/process4"/>
    <dgm:cxn modelId="{514904D7-A13B-4A9A-B256-3127F72A92A3}" type="presParOf" srcId="{6E97B0CB-A7AA-414E-989C-1E6D783D1BD8}" destId="{17B0C548-6AA7-4D90-9829-BA59E29CE54E}" srcOrd="0" destOrd="0" presId="urn:microsoft.com/office/officeart/2005/8/layout/process4"/>
    <dgm:cxn modelId="{F7F63EA5-63F4-451F-BDC9-3D27675285F6}" type="presParOf" srcId="{6E97B0CB-A7AA-414E-989C-1E6D783D1BD8}" destId="{A529DB29-15E6-42C4-AF25-8710E83D9FEC}" srcOrd="1" destOrd="0" presId="urn:microsoft.com/office/officeart/2005/8/layout/process4"/>
    <dgm:cxn modelId="{D3DA266B-4DDA-4FB9-8AEA-98B39515F3B6}" type="presParOf" srcId="{6E97B0CB-A7AA-414E-989C-1E6D783D1BD8}" destId="{7E397503-27E6-43E9-A36B-96DB2CDCDC67}" srcOrd="2" destOrd="0" presId="urn:microsoft.com/office/officeart/2005/8/layout/process4"/>
    <dgm:cxn modelId="{D4DC60E3-8EDA-4654-AF23-8F24410DDAB3}" type="presParOf" srcId="{7E397503-27E6-43E9-A36B-96DB2CDCDC67}" destId="{A245E2FE-8DB5-485B-BBA7-B1B5BBD273E5}" srcOrd="0" destOrd="0" presId="urn:microsoft.com/office/officeart/2005/8/layout/process4"/>
    <dgm:cxn modelId="{63EF4CBF-4789-43EC-9472-A912DC70E589}" type="presParOf" srcId="{7E397503-27E6-43E9-A36B-96DB2CDCDC67}" destId="{8C6260CD-A822-4FBB-855D-793E91284F02}" srcOrd="1" destOrd="0" presId="urn:microsoft.com/office/officeart/2005/8/layout/process4"/>
    <dgm:cxn modelId="{81201A6F-036D-4708-A8B6-B5746AC6BC81}" type="presParOf" srcId="{7E397503-27E6-43E9-A36B-96DB2CDCDC67}" destId="{839AA830-157A-4589-802A-F31063820E58}" srcOrd="2" destOrd="0" presId="urn:microsoft.com/office/officeart/2005/8/layout/process4"/>
    <dgm:cxn modelId="{D9F18A96-97E3-4503-ADB9-846C65805301}" type="presParOf" srcId="{7E397503-27E6-43E9-A36B-96DB2CDCDC67}" destId="{7BF1A586-1A0A-4480-9A7A-76AE0CDA3773}" srcOrd="3" destOrd="0" presId="urn:microsoft.com/office/officeart/2005/8/layout/process4"/>
    <dgm:cxn modelId="{8C4B92FE-1F66-466E-8BC5-562F66B136B2}" type="presParOf" srcId="{B0079FBA-C99F-499F-AA35-A600701CB509}" destId="{068E4093-FB05-412A-B1F7-8706845075EA}" srcOrd="1" destOrd="0" presId="urn:microsoft.com/office/officeart/2005/8/layout/process4"/>
    <dgm:cxn modelId="{DCC6BAF3-85F6-4038-93F5-2FF8ED32CA6A}" type="presParOf" srcId="{B0079FBA-C99F-499F-AA35-A600701CB509}" destId="{1FAF443B-3D81-4E66-BAAA-BA7DBCC864F0}" srcOrd="2" destOrd="0" presId="urn:microsoft.com/office/officeart/2005/8/layout/process4"/>
    <dgm:cxn modelId="{20577431-B3DB-496E-BAFB-B2E78618222E}" type="presParOf" srcId="{1FAF443B-3D81-4E66-BAAA-BA7DBCC864F0}" destId="{E21674C6-5B50-4320-B81F-8C4AF431DFF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1CE2EC-F8D8-472B-B1A5-418A3274F8F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D41A7D3-C7FC-41CD-97D4-C596D904D882}">
      <dgm:prSet/>
      <dgm:spPr/>
      <dgm:t>
        <a:bodyPr/>
        <a:lstStyle/>
        <a:p>
          <a:r>
            <a:rPr lang="en-US" b="1" dirty="0"/>
            <a:t>Background</a:t>
          </a:r>
          <a:r>
            <a:rPr lang="en-US" dirty="0"/>
            <a:t>: What is the problem this work attempts to solve?</a:t>
          </a:r>
        </a:p>
      </dgm:t>
    </dgm:pt>
    <dgm:pt modelId="{12338E3E-6A16-4CEE-AAE2-0B4F6C8D3D3A}" type="parTrans" cxnId="{A9749068-E8A5-4186-8C76-000116FDECB5}">
      <dgm:prSet/>
      <dgm:spPr/>
      <dgm:t>
        <a:bodyPr/>
        <a:lstStyle/>
        <a:p>
          <a:endParaRPr lang="en-US"/>
        </a:p>
      </dgm:t>
    </dgm:pt>
    <dgm:pt modelId="{473C7220-145D-48BA-AD89-7B3867F373DB}" type="sibTrans" cxnId="{A9749068-E8A5-4186-8C76-000116FDECB5}">
      <dgm:prSet/>
      <dgm:spPr/>
      <dgm:t>
        <a:bodyPr/>
        <a:lstStyle/>
        <a:p>
          <a:endParaRPr lang="en-US"/>
        </a:p>
      </dgm:t>
    </dgm:pt>
    <dgm:pt modelId="{9FD31335-10B8-40CA-AD16-2DE0525F381C}">
      <dgm:prSet/>
      <dgm:spPr/>
      <dgm:t>
        <a:bodyPr/>
        <a:lstStyle/>
        <a:p>
          <a:r>
            <a:rPr lang="en-US" b="1" dirty="0"/>
            <a:t>Aim</a:t>
          </a:r>
          <a:r>
            <a:rPr lang="en-US" dirty="0"/>
            <a:t>: What does this work attempt to achieve? </a:t>
          </a:r>
        </a:p>
      </dgm:t>
    </dgm:pt>
    <dgm:pt modelId="{3D3B8E8A-99FD-4712-B575-43BE67D89647}" type="parTrans" cxnId="{3B13872C-B899-4750-94A9-AA425270BB63}">
      <dgm:prSet/>
      <dgm:spPr/>
      <dgm:t>
        <a:bodyPr/>
        <a:lstStyle/>
        <a:p>
          <a:endParaRPr lang="en-US"/>
        </a:p>
      </dgm:t>
    </dgm:pt>
    <dgm:pt modelId="{A0F6743B-56A1-4AD6-8868-99B1167D5C76}" type="sibTrans" cxnId="{3B13872C-B899-4750-94A9-AA425270BB63}">
      <dgm:prSet/>
      <dgm:spPr/>
      <dgm:t>
        <a:bodyPr/>
        <a:lstStyle/>
        <a:p>
          <a:endParaRPr lang="en-US"/>
        </a:p>
      </dgm:t>
    </dgm:pt>
    <dgm:pt modelId="{97EE291A-0C7D-4088-AA29-4D0E6D9503C0}">
      <dgm:prSet/>
      <dgm:spPr/>
      <dgm:t>
        <a:bodyPr/>
        <a:lstStyle/>
        <a:p>
          <a:r>
            <a:rPr lang="en-US" b="1" dirty="0"/>
            <a:t>Methodology</a:t>
          </a:r>
          <a:r>
            <a:rPr lang="en-US" dirty="0"/>
            <a:t>: study design, population, location, period of data collection, outcome and explanatory variables and statistical methods used for analysis. </a:t>
          </a:r>
        </a:p>
      </dgm:t>
    </dgm:pt>
    <dgm:pt modelId="{6906130E-2AC9-441A-BAB4-C621788C98DC}" type="parTrans" cxnId="{44D1206A-B71C-470D-B84A-B29A56C2EEB9}">
      <dgm:prSet/>
      <dgm:spPr/>
      <dgm:t>
        <a:bodyPr/>
        <a:lstStyle/>
        <a:p>
          <a:endParaRPr lang="en-US"/>
        </a:p>
      </dgm:t>
    </dgm:pt>
    <dgm:pt modelId="{E67996D0-ECEA-48E5-A3BD-65E7507F3ABB}" type="sibTrans" cxnId="{44D1206A-B71C-470D-B84A-B29A56C2EEB9}">
      <dgm:prSet/>
      <dgm:spPr/>
      <dgm:t>
        <a:bodyPr/>
        <a:lstStyle/>
        <a:p>
          <a:endParaRPr lang="en-US"/>
        </a:p>
      </dgm:t>
    </dgm:pt>
    <dgm:pt modelId="{E032541B-F97E-4885-A093-2CB9DE524FF6}">
      <dgm:prSet/>
      <dgm:spPr/>
      <dgm:t>
        <a:bodyPr/>
        <a:lstStyle/>
        <a:p>
          <a:r>
            <a:rPr lang="en-US" b="1"/>
            <a:t>Results</a:t>
          </a:r>
          <a:r>
            <a:rPr lang="en-US"/>
            <a:t>: Include specific data that indicates the results of the project. </a:t>
          </a:r>
        </a:p>
      </dgm:t>
    </dgm:pt>
    <dgm:pt modelId="{894BBAD3-1CAB-49AB-84DD-1CBC15A5127A}" type="parTrans" cxnId="{9A4B3DBA-01C3-4AEE-BFA6-405815A8F57E}">
      <dgm:prSet/>
      <dgm:spPr/>
      <dgm:t>
        <a:bodyPr/>
        <a:lstStyle/>
        <a:p>
          <a:endParaRPr lang="en-US"/>
        </a:p>
      </dgm:t>
    </dgm:pt>
    <dgm:pt modelId="{3679AB22-E926-4B8D-A40B-DB690E56B1B5}" type="sibTrans" cxnId="{9A4B3DBA-01C3-4AEE-BFA6-405815A8F57E}">
      <dgm:prSet/>
      <dgm:spPr/>
      <dgm:t>
        <a:bodyPr/>
        <a:lstStyle/>
        <a:p>
          <a:endParaRPr lang="en-US"/>
        </a:p>
      </dgm:t>
    </dgm:pt>
    <dgm:pt modelId="{FDAEA8F8-2842-4C81-A978-E77DE62B09AF}">
      <dgm:prSet/>
      <dgm:spPr/>
      <dgm:t>
        <a:bodyPr/>
        <a:lstStyle/>
        <a:p>
          <a:r>
            <a:rPr lang="en-US" b="1" dirty="0"/>
            <a:t>Conclusion</a:t>
          </a:r>
          <a:r>
            <a:rPr lang="en-US" dirty="0"/>
            <a:t>: The answer to the research question the implication of the work? How does this work add to the body of knowledge on the topic? </a:t>
          </a:r>
        </a:p>
      </dgm:t>
    </dgm:pt>
    <dgm:pt modelId="{ECC559C8-428A-43EE-A726-BB46825B124E}" type="parTrans" cxnId="{F94DB1B1-7957-4FFB-B0A6-A0EC6EFD8498}">
      <dgm:prSet/>
      <dgm:spPr/>
      <dgm:t>
        <a:bodyPr/>
        <a:lstStyle/>
        <a:p>
          <a:endParaRPr lang="en-US"/>
        </a:p>
      </dgm:t>
    </dgm:pt>
    <dgm:pt modelId="{CEC9CFBA-6A3D-4C93-BCBB-BA80FAAE98C2}" type="sibTrans" cxnId="{F94DB1B1-7957-4FFB-B0A6-A0EC6EFD8498}">
      <dgm:prSet/>
      <dgm:spPr/>
      <dgm:t>
        <a:bodyPr/>
        <a:lstStyle/>
        <a:p>
          <a:endParaRPr lang="en-US"/>
        </a:p>
      </dgm:t>
    </dgm:pt>
    <dgm:pt modelId="{7C219B6A-EEC7-4E98-BA86-3CD4D672810A}" type="pres">
      <dgm:prSet presAssocID="{861CE2EC-F8D8-472B-B1A5-418A3274F8FF}" presName="root" presStyleCnt="0">
        <dgm:presLayoutVars>
          <dgm:dir/>
          <dgm:resizeHandles val="exact"/>
        </dgm:presLayoutVars>
      </dgm:prSet>
      <dgm:spPr/>
    </dgm:pt>
    <dgm:pt modelId="{A01D1487-EBF9-431C-B92F-525944E5FB1A}" type="pres">
      <dgm:prSet presAssocID="{3D41A7D3-C7FC-41CD-97D4-C596D904D882}" presName="compNode" presStyleCnt="0"/>
      <dgm:spPr/>
    </dgm:pt>
    <dgm:pt modelId="{9D461D20-4BC0-45EA-B060-DB55E8A81BA6}" type="pres">
      <dgm:prSet presAssocID="{3D41A7D3-C7FC-41CD-97D4-C596D904D882}" presName="bgRect" presStyleLbl="bgShp" presStyleIdx="0" presStyleCnt="5"/>
      <dgm:spPr/>
    </dgm:pt>
    <dgm:pt modelId="{0F231926-1942-42C3-B856-6FC468A4E442}" type="pres">
      <dgm:prSet presAssocID="{3D41A7D3-C7FC-41CD-97D4-C596D904D88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25779F6F-7E5E-4333-8837-977DCE6AA685}" type="pres">
      <dgm:prSet presAssocID="{3D41A7D3-C7FC-41CD-97D4-C596D904D882}" presName="spaceRect" presStyleCnt="0"/>
      <dgm:spPr/>
    </dgm:pt>
    <dgm:pt modelId="{DA166338-7AAF-4B93-A9AE-9096BBFFB57F}" type="pres">
      <dgm:prSet presAssocID="{3D41A7D3-C7FC-41CD-97D4-C596D904D882}" presName="parTx" presStyleLbl="revTx" presStyleIdx="0" presStyleCnt="5">
        <dgm:presLayoutVars>
          <dgm:chMax val="0"/>
          <dgm:chPref val="0"/>
        </dgm:presLayoutVars>
      </dgm:prSet>
      <dgm:spPr/>
    </dgm:pt>
    <dgm:pt modelId="{FA7661C0-F87F-4A89-AF05-7B0E38BE5520}" type="pres">
      <dgm:prSet presAssocID="{473C7220-145D-48BA-AD89-7B3867F373DB}" presName="sibTrans" presStyleCnt="0"/>
      <dgm:spPr/>
    </dgm:pt>
    <dgm:pt modelId="{55FCE213-04E1-41C8-A763-9CEC8BB2EC8F}" type="pres">
      <dgm:prSet presAssocID="{9FD31335-10B8-40CA-AD16-2DE0525F381C}" presName="compNode" presStyleCnt="0"/>
      <dgm:spPr/>
    </dgm:pt>
    <dgm:pt modelId="{343E09A2-511F-4BD3-87EB-DD84F2F90965}" type="pres">
      <dgm:prSet presAssocID="{9FD31335-10B8-40CA-AD16-2DE0525F381C}" presName="bgRect" presStyleLbl="bgShp" presStyleIdx="1" presStyleCnt="5"/>
      <dgm:spPr/>
    </dgm:pt>
    <dgm:pt modelId="{5508E44D-A74A-4E14-9B6D-45B80E7A349D}" type="pres">
      <dgm:prSet presAssocID="{9FD31335-10B8-40CA-AD16-2DE0525F381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DAB10363-ECD1-4ECF-BF79-F8AFDE2F13A2}" type="pres">
      <dgm:prSet presAssocID="{9FD31335-10B8-40CA-AD16-2DE0525F381C}" presName="spaceRect" presStyleCnt="0"/>
      <dgm:spPr/>
    </dgm:pt>
    <dgm:pt modelId="{6DB7FF9C-2B3D-4FC4-8186-3AD14205D1E9}" type="pres">
      <dgm:prSet presAssocID="{9FD31335-10B8-40CA-AD16-2DE0525F381C}" presName="parTx" presStyleLbl="revTx" presStyleIdx="1" presStyleCnt="5">
        <dgm:presLayoutVars>
          <dgm:chMax val="0"/>
          <dgm:chPref val="0"/>
        </dgm:presLayoutVars>
      </dgm:prSet>
      <dgm:spPr/>
    </dgm:pt>
    <dgm:pt modelId="{F02525C1-D151-4681-8751-8132EDF91827}" type="pres">
      <dgm:prSet presAssocID="{A0F6743B-56A1-4AD6-8868-99B1167D5C76}" presName="sibTrans" presStyleCnt="0"/>
      <dgm:spPr/>
    </dgm:pt>
    <dgm:pt modelId="{DAF01180-9A8E-4FBC-8DFB-7E40FFBE3AC9}" type="pres">
      <dgm:prSet presAssocID="{97EE291A-0C7D-4088-AA29-4D0E6D9503C0}" presName="compNode" presStyleCnt="0"/>
      <dgm:spPr/>
    </dgm:pt>
    <dgm:pt modelId="{FBD0EA10-BC00-4202-89B5-A747F27E6296}" type="pres">
      <dgm:prSet presAssocID="{97EE291A-0C7D-4088-AA29-4D0E6D9503C0}" presName="bgRect" presStyleLbl="bgShp" presStyleIdx="2" presStyleCnt="5"/>
      <dgm:spPr/>
    </dgm:pt>
    <dgm:pt modelId="{0B65A20F-76C6-40F2-AD64-995FA9C229F9}" type="pres">
      <dgm:prSet presAssocID="{97EE291A-0C7D-4088-AA29-4D0E6D9503C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1D17F8A5-714A-455A-9F34-67397D40BCC2}" type="pres">
      <dgm:prSet presAssocID="{97EE291A-0C7D-4088-AA29-4D0E6D9503C0}" presName="spaceRect" presStyleCnt="0"/>
      <dgm:spPr/>
    </dgm:pt>
    <dgm:pt modelId="{52073511-6893-42EE-84A7-6A6B7B680FCC}" type="pres">
      <dgm:prSet presAssocID="{97EE291A-0C7D-4088-AA29-4D0E6D9503C0}" presName="parTx" presStyleLbl="revTx" presStyleIdx="2" presStyleCnt="5">
        <dgm:presLayoutVars>
          <dgm:chMax val="0"/>
          <dgm:chPref val="0"/>
        </dgm:presLayoutVars>
      </dgm:prSet>
      <dgm:spPr/>
    </dgm:pt>
    <dgm:pt modelId="{1EF03D08-22C7-40F8-804F-1C8159BC54BD}" type="pres">
      <dgm:prSet presAssocID="{E67996D0-ECEA-48E5-A3BD-65E7507F3ABB}" presName="sibTrans" presStyleCnt="0"/>
      <dgm:spPr/>
    </dgm:pt>
    <dgm:pt modelId="{9C7B8A45-E7DE-47BD-A762-17B4C1A7B4E5}" type="pres">
      <dgm:prSet presAssocID="{E032541B-F97E-4885-A093-2CB9DE524FF6}" presName="compNode" presStyleCnt="0"/>
      <dgm:spPr/>
    </dgm:pt>
    <dgm:pt modelId="{DD221057-D716-43A8-8318-EDADB471027C}" type="pres">
      <dgm:prSet presAssocID="{E032541B-F97E-4885-A093-2CB9DE524FF6}" presName="bgRect" presStyleLbl="bgShp" presStyleIdx="3" presStyleCnt="5"/>
      <dgm:spPr/>
    </dgm:pt>
    <dgm:pt modelId="{F23B8AD1-BA39-41E5-9959-60157931FBF6}" type="pres">
      <dgm:prSet presAssocID="{E032541B-F97E-4885-A093-2CB9DE524FF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Pie Chart"/>
        </a:ext>
      </dgm:extLst>
    </dgm:pt>
    <dgm:pt modelId="{4E92356E-328A-4441-86A7-A277F9F62FDE}" type="pres">
      <dgm:prSet presAssocID="{E032541B-F97E-4885-A093-2CB9DE524FF6}" presName="spaceRect" presStyleCnt="0"/>
      <dgm:spPr/>
    </dgm:pt>
    <dgm:pt modelId="{A13494F9-A5DD-4ACA-80ED-683DD3F9C970}" type="pres">
      <dgm:prSet presAssocID="{E032541B-F97E-4885-A093-2CB9DE524FF6}" presName="parTx" presStyleLbl="revTx" presStyleIdx="3" presStyleCnt="5">
        <dgm:presLayoutVars>
          <dgm:chMax val="0"/>
          <dgm:chPref val="0"/>
        </dgm:presLayoutVars>
      </dgm:prSet>
      <dgm:spPr/>
    </dgm:pt>
    <dgm:pt modelId="{56412D36-42D8-4542-A005-E5C001AE993E}" type="pres">
      <dgm:prSet presAssocID="{3679AB22-E926-4B8D-A40B-DB690E56B1B5}" presName="sibTrans" presStyleCnt="0"/>
      <dgm:spPr/>
    </dgm:pt>
    <dgm:pt modelId="{B9BC553F-3D75-47A5-AAC3-31B516C604EA}" type="pres">
      <dgm:prSet presAssocID="{FDAEA8F8-2842-4C81-A978-E77DE62B09AF}" presName="compNode" presStyleCnt="0"/>
      <dgm:spPr/>
    </dgm:pt>
    <dgm:pt modelId="{FB1B873C-EDF7-4FED-9A6A-6640BBC8F828}" type="pres">
      <dgm:prSet presAssocID="{FDAEA8F8-2842-4C81-A978-E77DE62B09AF}" presName="bgRect" presStyleLbl="bgShp" presStyleIdx="4" presStyleCnt="5"/>
      <dgm:spPr/>
    </dgm:pt>
    <dgm:pt modelId="{2B3E9D0F-608D-4825-8672-268920DD6476}" type="pres">
      <dgm:prSet presAssocID="{FDAEA8F8-2842-4C81-A978-E77DE62B09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D00425AA-7518-4F24-8F72-0AD4F855CF36}" type="pres">
      <dgm:prSet presAssocID="{FDAEA8F8-2842-4C81-A978-E77DE62B09AF}" presName="spaceRect" presStyleCnt="0"/>
      <dgm:spPr/>
    </dgm:pt>
    <dgm:pt modelId="{D4B31CB1-70EC-482F-9A37-F3FEB39651EF}" type="pres">
      <dgm:prSet presAssocID="{FDAEA8F8-2842-4C81-A978-E77DE62B09AF}" presName="parTx" presStyleLbl="revTx" presStyleIdx="4" presStyleCnt="5">
        <dgm:presLayoutVars>
          <dgm:chMax val="0"/>
          <dgm:chPref val="0"/>
        </dgm:presLayoutVars>
      </dgm:prSet>
      <dgm:spPr/>
    </dgm:pt>
  </dgm:ptLst>
  <dgm:cxnLst>
    <dgm:cxn modelId="{158E0205-BFE1-440F-87BA-B87CC7D35E4F}" type="presOf" srcId="{FDAEA8F8-2842-4C81-A978-E77DE62B09AF}" destId="{D4B31CB1-70EC-482F-9A37-F3FEB39651EF}" srcOrd="0" destOrd="0" presId="urn:microsoft.com/office/officeart/2018/2/layout/IconVerticalSolidList"/>
    <dgm:cxn modelId="{3B13872C-B899-4750-94A9-AA425270BB63}" srcId="{861CE2EC-F8D8-472B-B1A5-418A3274F8FF}" destId="{9FD31335-10B8-40CA-AD16-2DE0525F381C}" srcOrd="1" destOrd="0" parTransId="{3D3B8E8A-99FD-4712-B575-43BE67D89647}" sibTransId="{A0F6743B-56A1-4AD6-8868-99B1167D5C76}"/>
    <dgm:cxn modelId="{A9749068-E8A5-4186-8C76-000116FDECB5}" srcId="{861CE2EC-F8D8-472B-B1A5-418A3274F8FF}" destId="{3D41A7D3-C7FC-41CD-97D4-C596D904D882}" srcOrd="0" destOrd="0" parTransId="{12338E3E-6A16-4CEE-AAE2-0B4F6C8D3D3A}" sibTransId="{473C7220-145D-48BA-AD89-7B3867F373DB}"/>
    <dgm:cxn modelId="{3AF2A768-F6AE-4AC8-B603-A743471E4593}" type="presOf" srcId="{E032541B-F97E-4885-A093-2CB9DE524FF6}" destId="{A13494F9-A5DD-4ACA-80ED-683DD3F9C970}" srcOrd="0" destOrd="0" presId="urn:microsoft.com/office/officeart/2018/2/layout/IconVerticalSolidList"/>
    <dgm:cxn modelId="{44D1206A-B71C-470D-B84A-B29A56C2EEB9}" srcId="{861CE2EC-F8D8-472B-B1A5-418A3274F8FF}" destId="{97EE291A-0C7D-4088-AA29-4D0E6D9503C0}" srcOrd="2" destOrd="0" parTransId="{6906130E-2AC9-441A-BAB4-C621788C98DC}" sibTransId="{E67996D0-ECEA-48E5-A3BD-65E7507F3ABB}"/>
    <dgm:cxn modelId="{6806C98F-0A20-4BAB-9552-F74DA5D83550}" type="presOf" srcId="{3D41A7D3-C7FC-41CD-97D4-C596D904D882}" destId="{DA166338-7AAF-4B93-A9AE-9096BBFFB57F}" srcOrd="0" destOrd="0" presId="urn:microsoft.com/office/officeart/2018/2/layout/IconVerticalSolidList"/>
    <dgm:cxn modelId="{F94DB1B1-7957-4FFB-B0A6-A0EC6EFD8498}" srcId="{861CE2EC-F8D8-472B-B1A5-418A3274F8FF}" destId="{FDAEA8F8-2842-4C81-A978-E77DE62B09AF}" srcOrd="4" destOrd="0" parTransId="{ECC559C8-428A-43EE-A726-BB46825B124E}" sibTransId="{CEC9CFBA-6A3D-4C93-BCBB-BA80FAAE98C2}"/>
    <dgm:cxn modelId="{9A4B3DBA-01C3-4AEE-BFA6-405815A8F57E}" srcId="{861CE2EC-F8D8-472B-B1A5-418A3274F8FF}" destId="{E032541B-F97E-4885-A093-2CB9DE524FF6}" srcOrd="3" destOrd="0" parTransId="{894BBAD3-1CAB-49AB-84DD-1CBC15A5127A}" sibTransId="{3679AB22-E926-4B8D-A40B-DB690E56B1B5}"/>
    <dgm:cxn modelId="{D5DDBEEB-C2C0-4C59-954B-64C074212876}" type="presOf" srcId="{97EE291A-0C7D-4088-AA29-4D0E6D9503C0}" destId="{52073511-6893-42EE-84A7-6A6B7B680FCC}" srcOrd="0" destOrd="0" presId="urn:microsoft.com/office/officeart/2018/2/layout/IconVerticalSolidList"/>
    <dgm:cxn modelId="{E769B1EE-310A-4957-9678-08E2AFFE0CBA}" type="presOf" srcId="{861CE2EC-F8D8-472B-B1A5-418A3274F8FF}" destId="{7C219B6A-EEC7-4E98-BA86-3CD4D672810A}" srcOrd="0" destOrd="0" presId="urn:microsoft.com/office/officeart/2018/2/layout/IconVerticalSolidList"/>
    <dgm:cxn modelId="{FBFE6FF8-6B8C-4A2F-A4DA-1DA4A079A401}" type="presOf" srcId="{9FD31335-10B8-40CA-AD16-2DE0525F381C}" destId="{6DB7FF9C-2B3D-4FC4-8186-3AD14205D1E9}" srcOrd="0" destOrd="0" presId="urn:microsoft.com/office/officeart/2018/2/layout/IconVerticalSolidList"/>
    <dgm:cxn modelId="{2D3D5F70-E99F-492B-B5AF-4C7AFFB2D0E4}" type="presParOf" srcId="{7C219B6A-EEC7-4E98-BA86-3CD4D672810A}" destId="{A01D1487-EBF9-431C-B92F-525944E5FB1A}" srcOrd="0" destOrd="0" presId="urn:microsoft.com/office/officeart/2018/2/layout/IconVerticalSolidList"/>
    <dgm:cxn modelId="{69CD0563-B8ED-4AD5-95C7-62ABDE1A3D5A}" type="presParOf" srcId="{A01D1487-EBF9-431C-B92F-525944E5FB1A}" destId="{9D461D20-4BC0-45EA-B060-DB55E8A81BA6}" srcOrd="0" destOrd="0" presId="urn:microsoft.com/office/officeart/2018/2/layout/IconVerticalSolidList"/>
    <dgm:cxn modelId="{22357479-51C1-4195-8446-5E0C59510252}" type="presParOf" srcId="{A01D1487-EBF9-431C-B92F-525944E5FB1A}" destId="{0F231926-1942-42C3-B856-6FC468A4E442}" srcOrd="1" destOrd="0" presId="urn:microsoft.com/office/officeart/2018/2/layout/IconVerticalSolidList"/>
    <dgm:cxn modelId="{960D82BC-6A8F-4CE7-A594-683358883291}" type="presParOf" srcId="{A01D1487-EBF9-431C-B92F-525944E5FB1A}" destId="{25779F6F-7E5E-4333-8837-977DCE6AA685}" srcOrd="2" destOrd="0" presId="urn:microsoft.com/office/officeart/2018/2/layout/IconVerticalSolidList"/>
    <dgm:cxn modelId="{C7E7000D-CDFB-4391-AFB9-828341307D43}" type="presParOf" srcId="{A01D1487-EBF9-431C-B92F-525944E5FB1A}" destId="{DA166338-7AAF-4B93-A9AE-9096BBFFB57F}" srcOrd="3" destOrd="0" presId="urn:microsoft.com/office/officeart/2018/2/layout/IconVerticalSolidList"/>
    <dgm:cxn modelId="{0C9D1245-45A3-48E5-8C9C-1FF3842930DF}" type="presParOf" srcId="{7C219B6A-EEC7-4E98-BA86-3CD4D672810A}" destId="{FA7661C0-F87F-4A89-AF05-7B0E38BE5520}" srcOrd="1" destOrd="0" presId="urn:microsoft.com/office/officeart/2018/2/layout/IconVerticalSolidList"/>
    <dgm:cxn modelId="{4E3CC3FB-881E-4F8E-A3F7-3937D2DF48DB}" type="presParOf" srcId="{7C219B6A-EEC7-4E98-BA86-3CD4D672810A}" destId="{55FCE213-04E1-41C8-A763-9CEC8BB2EC8F}" srcOrd="2" destOrd="0" presId="urn:microsoft.com/office/officeart/2018/2/layout/IconVerticalSolidList"/>
    <dgm:cxn modelId="{8B9D75CC-8523-4C1B-9A5C-D1D9654E9F92}" type="presParOf" srcId="{55FCE213-04E1-41C8-A763-9CEC8BB2EC8F}" destId="{343E09A2-511F-4BD3-87EB-DD84F2F90965}" srcOrd="0" destOrd="0" presId="urn:microsoft.com/office/officeart/2018/2/layout/IconVerticalSolidList"/>
    <dgm:cxn modelId="{C6DD33C5-AD47-4183-8D88-BC9A92F993F5}" type="presParOf" srcId="{55FCE213-04E1-41C8-A763-9CEC8BB2EC8F}" destId="{5508E44D-A74A-4E14-9B6D-45B80E7A349D}" srcOrd="1" destOrd="0" presId="urn:microsoft.com/office/officeart/2018/2/layout/IconVerticalSolidList"/>
    <dgm:cxn modelId="{44849B73-3563-4759-956F-95B483CC35F6}" type="presParOf" srcId="{55FCE213-04E1-41C8-A763-9CEC8BB2EC8F}" destId="{DAB10363-ECD1-4ECF-BF79-F8AFDE2F13A2}" srcOrd="2" destOrd="0" presId="urn:microsoft.com/office/officeart/2018/2/layout/IconVerticalSolidList"/>
    <dgm:cxn modelId="{5B65E635-4787-4634-BD46-B95B24DB8A2F}" type="presParOf" srcId="{55FCE213-04E1-41C8-A763-9CEC8BB2EC8F}" destId="{6DB7FF9C-2B3D-4FC4-8186-3AD14205D1E9}" srcOrd="3" destOrd="0" presId="urn:microsoft.com/office/officeart/2018/2/layout/IconVerticalSolidList"/>
    <dgm:cxn modelId="{502DD9F1-83FD-45C7-A638-E465F15F92F0}" type="presParOf" srcId="{7C219B6A-EEC7-4E98-BA86-3CD4D672810A}" destId="{F02525C1-D151-4681-8751-8132EDF91827}" srcOrd="3" destOrd="0" presId="urn:microsoft.com/office/officeart/2018/2/layout/IconVerticalSolidList"/>
    <dgm:cxn modelId="{1B5E839F-16BC-453D-AC0A-AC397E5E18AD}" type="presParOf" srcId="{7C219B6A-EEC7-4E98-BA86-3CD4D672810A}" destId="{DAF01180-9A8E-4FBC-8DFB-7E40FFBE3AC9}" srcOrd="4" destOrd="0" presId="urn:microsoft.com/office/officeart/2018/2/layout/IconVerticalSolidList"/>
    <dgm:cxn modelId="{847563CC-BE95-4729-BAEE-8AE86DCD8C8B}" type="presParOf" srcId="{DAF01180-9A8E-4FBC-8DFB-7E40FFBE3AC9}" destId="{FBD0EA10-BC00-4202-89B5-A747F27E6296}" srcOrd="0" destOrd="0" presId="urn:microsoft.com/office/officeart/2018/2/layout/IconVerticalSolidList"/>
    <dgm:cxn modelId="{7FA7B97A-B1F7-44DE-B2A2-E0E7B6DB49A3}" type="presParOf" srcId="{DAF01180-9A8E-4FBC-8DFB-7E40FFBE3AC9}" destId="{0B65A20F-76C6-40F2-AD64-995FA9C229F9}" srcOrd="1" destOrd="0" presId="urn:microsoft.com/office/officeart/2018/2/layout/IconVerticalSolidList"/>
    <dgm:cxn modelId="{52232BB4-B33E-4FDE-BDF9-9C71913CC75C}" type="presParOf" srcId="{DAF01180-9A8E-4FBC-8DFB-7E40FFBE3AC9}" destId="{1D17F8A5-714A-455A-9F34-67397D40BCC2}" srcOrd="2" destOrd="0" presId="urn:microsoft.com/office/officeart/2018/2/layout/IconVerticalSolidList"/>
    <dgm:cxn modelId="{28455D2D-3D5E-49F0-86E0-8C2BC4F75D07}" type="presParOf" srcId="{DAF01180-9A8E-4FBC-8DFB-7E40FFBE3AC9}" destId="{52073511-6893-42EE-84A7-6A6B7B680FCC}" srcOrd="3" destOrd="0" presId="urn:microsoft.com/office/officeart/2018/2/layout/IconVerticalSolidList"/>
    <dgm:cxn modelId="{E251AFEB-3A5C-4EE4-9940-6480A56A2A99}" type="presParOf" srcId="{7C219B6A-EEC7-4E98-BA86-3CD4D672810A}" destId="{1EF03D08-22C7-40F8-804F-1C8159BC54BD}" srcOrd="5" destOrd="0" presId="urn:microsoft.com/office/officeart/2018/2/layout/IconVerticalSolidList"/>
    <dgm:cxn modelId="{D7FD667B-8E7B-4104-8C30-FC73BEF5CE6F}" type="presParOf" srcId="{7C219B6A-EEC7-4E98-BA86-3CD4D672810A}" destId="{9C7B8A45-E7DE-47BD-A762-17B4C1A7B4E5}" srcOrd="6" destOrd="0" presId="urn:microsoft.com/office/officeart/2018/2/layout/IconVerticalSolidList"/>
    <dgm:cxn modelId="{5BE0B769-B9FE-4940-99E5-75D9AAB457F4}" type="presParOf" srcId="{9C7B8A45-E7DE-47BD-A762-17B4C1A7B4E5}" destId="{DD221057-D716-43A8-8318-EDADB471027C}" srcOrd="0" destOrd="0" presId="urn:microsoft.com/office/officeart/2018/2/layout/IconVerticalSolidList"/>
    <dgm:cxn modelId="{E0DF5F94-A70A-48B2-9634-6CF9736B1800}" type="presParOf" srcId="{9C7B8A45-E7DE-47BD-A762-17B4C1A7B4E5}" destId="{F23B8AD1-BA39-41E5-9959-60157931FBF6}" srcOrd="1" destOrd="0" presId="urn:microsoft.com/office/officeart/2018/2/layout/IconVerticalSolidList"/>
    <dgm:cxn modelId="{886E6894-658C-4856-B266-5561BCF031EC}" type="presParOf" srcId="{9C7B8A45-E7DE-47BD-A762-17B4C1A7B4E5}" destId="{4E92356E-328A-4441-86A7-A277F9F62FDE}" srcOrd="2" destOrd="0" presId="urn:microsoft.com/office/officeart/2018/2/layout/IconVerticalSolidList"/>
    <dgm:cxn modelId="{65F7C257-3371-4879-9DEC-911CC6A291D1}" type="presParOf" srcId="{9C7B8A45-E7DE-47BD-A762-17B4C1A7B4E5}" destId="{A13494F9-A5DD-4ACA-80ED-683DD3F9C970}" srcOrd="3" destOrd="0" presId="urn:microsoft.com/office/officeart/2018/2/layout/IconVerticalSolidList"/>
    <dgm:cxn modelId="{22F82227-473B-47A7-8A3B-5B9A1C67B438}" type="presParOf" srcId="{7C219B6A-EEC7-4E98-BA86-3CD4D672810A}" destId="{56412D36-42D8-4542-A005-E5C001AE993E}" srcOrd="7" destOrd="0" presId="urn:microsoft.com/office/officeart/2018/2/layout/IconVerticalSolidList"/>
    <dgm:cxn modelId="{977E8227-6341-4F8C-86BA-6B411B6D9BDB}" type="presParOf" srcId="{7C219B6A-EEC7-4E98-BA86-3CD4D672810A}" destId="{B9BC553F-3D75-47A5-AAC3-31B516C604EA}" srcOrd="8" destOrd="0" presId="urn:microsoft.com/office/officeart/2018/2/layout/IconVerticalSolidList"/>
    <dgm:cxn modelId="{CC79DE6F-A3F5-4DE8-960F-EA80BA504AFE}" type="presParOf" srcId="{B9BC553F-3D75-47A5-AAC3-31B516C604EA}" destId="{FB1B873C-EDF7-4FED-9A6A-6640BBC8F828}" srcOrd="0" destOrd="0" presId="urn:microsoft.com/office/officeart/2018/2/layout/IconVerticalSolidList"/>
    <dgm:cxn modelId="{92FFD789-7CD8-4ACF-A5EB-790F5132AAD3}" type="presParOf" srcId="{B9BC553F-3D75-47A5-AAC3-31B516C604EA}" destId="{2B3E9D0F-608D-4825-8672-268920DD6476}" srcOrd="1" destOrd="0" presId="urn:microsoft.com/office/officeart/2018/2/layout/IconVerticalSolidList"/>
    <dgm:cxn modelId="{861947EA-AAD2-4377-B278-1B8AF7FD8507}" type="presParOf" srcId="{B9BC553F-3D75-47A5-AAC3-31B516C604EA}" destId="{D00425AA-7518-4F24-8F72-0AD4F855CF36}" srcOrd="2" destOrd="0" presId="urn:microsoft.com/office/officeart/2018/2/layout/IconVerticalSolidList"/>
    <dgm:cxn modelId="{8EBCB0D4-E3FE-49D0-BC81-831C9A493C92}" type="presParOf" srcId="{B9BC553F-3D75-47A5-AAC3-31B516C604EA}" destId="{D4B31CB1-70EC-482F-9A37-F3FEB39651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4B7F95-4C5F-4248-9CE6-93CBED30CEF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AAF58A9-6917-4080-A9C1-4FFC3EF8F433}">
      <dgm:prSet custT="1"/>
      <dgm:spPr/>
      <dgm:t>
        <a:bodyPr/>
        <a:lstStyle/>
        <a:p>
          <a:r>
            <a:rPr lang="en-GB" sz="2400" dirty="0"/>
            <a:t>It’s the last thing to write</a:t>
          </a:r>
          <a:endParaRPr lang="en-US" sz="2400" dirty="0"/>
        </a:p>
      </dgm:t>
    </dgm:pt>
    <dgm:pt modelId="{083168BD-BCB1-4717-88D5-29409BBC665B}" type="parTrans" cxnId="{083A7C91-A6AA-42A6-9323-78C4E3FAF22A}">
      <dgm:prSet/>
      <dgm:spPr/>
      <dgm:t>
        <a:bodyPr/>
        <a:lstStyle/>
        <a:p>
          <a:endParaRPr lang="en-US"/>
        </a:p>
      </dgm:t>
    </dgm:pt>
    <dgm:pt modelId="{ADC97C3F-38CB-4148-AE89-3A2DDF66E18D}" type="sibTrans" cxnId="{083A7C91-A6AA-42A6-9323-78C4E3FAF22A}">
      <dgm:prSet/>
      <dgm:spPr/>
      <dgm:t>
        <a:bodyPr/>
        <a:lstStyle/>
        <a:p>
          <a:endParaRPr lang="en-US"/>
        </a:p>
      </dgm:t>
    </dgm:pt>
    <dgm:pt modelId="{DE8DB61B-D346-4265-95CA-7A2FEED8E4CE}">
      <dgm:prSet custT="1"/>
      <dgm:spPr/>
      <dgm:t>
        <a:bodyPr/>
        <a:lstStyle/>
        <a:p>
          <a:r>
            <a:rPr lang="en-GB" sz="2400" dirty="0"/>
            <a:t>Includes information on study design</a:t>
          </a:r>
          <a:endParaRPr lang="en-US" sz="2400" dirty="0"/>
        </a:p>
      </dgm:t>
    </dgm:pt>
    <dgm:pt modelId="{FFBF03E7-3D99-4BD9-A387-13406F501440}" type="parTrans" cxnId="{A05BE74B-747D-4B99-873E-A3F3F821AB5F}">
      <dgm:prSet/>
      <dgm:spPr/>
      <dgm:t>
        <a:bodyPr/>
        <a:lstStyle/>
        <a:p>
          <a:endParaRPr lang="en-US"/>
        </a:p>
      </dgm:t>
    </dgm:pt>
    <dgm:pt modelId="{740E50DA-8672-482C-B16D-759A37848185}" type="sibTrans" cxnId="{A05BE74B-747D-4B99-873E-A3F3F821AB5F}">
      <dgm:prSet/>
      <dgm:spPr/>
      <dgm:t>
        <a:bodyPr/>
        <a:lstStyle/>
        <a:p>
          <a:endParaRPr lang="en-US"/>
        </a:p>
      </dgm:t>
    </dgm:pt>
    <dgm:pt modelId="{F393C461-07D2-4FBB-864B-17CBE4B533EB}">
      <dgm:prSet custT="1"/>
      <dgm:spPr/>
      <dgm:t>
        <a:bodyPr/>
        <a:lstStyle/>
        <a:p>
          <a:r>
            <a:rPr lang="en-GB" sz="2400" dirty="0"/>
            <a:t>Includes information on study variables</a:t>
          </a:r>
          <a:endParaRPr lang="en-US" sz="2400" dirty="0"/>
        </a:p>
      </dgm:t>
    </dgm:pt>
    <dgm:pt modelId="{9F1D9A1A-97BB-4997-8BE1-5C340641D87D}" type="parTrans" cxnId="{B83C4D2B-7F78-4834-8B98-99E6237861B5}">
      <dgm:prSet/>
      <dgm:spPr/>
      <dgm:t>
        <a:bodyPr/>
        <a:lstStyle/>
        <a:p>
          <a:endParaRPr lang="en-US"/>
        </a:p>
      </dgm:t>
    </dgm:pt>
    <dgm:pt modelId="{9EAC2506-6EEE-412E-A8BF-117BF55E7D0A}" type="sibTrans" cxnId="{B83C4D2B-7F78-4834-8B98-99E6237861B5}">
      <dgm:prSet/>
      <dgm:spPr/>
      <dgm:t>
        <a:bodyPr/>
        <a:lstStyle/>
        <a:p>
          <a:endParaRPr lang="en-US"/>
        </a:p>
      </dgm:t>
    </dgm:pt>
    <dgm:pt modelId="{BFDA4DE1-E6DD-4960-8295-519F905FAC54}">
      <dgm:prSet custT="1"/>
      <dgm:spPr/>
      <dgm:t>
        <a:bodyPr/>
        <a:lstStyle/>
        <a:p>
          <a:r>
            <a:rPr lang="en-GB" sz="2400" dirty="0"/>
            <a:t>Includes information on study population or location</a:t>
          </a:r>
          <a:endParaRPr lang="en-US" sz="2400" dirty="0"/>
        </a:p>
      </dgm:t>
    </dgm:pt>
    <dgm:pt modelId="{22F6E91F-0567-4379-A191-0CC307D95C33}" type="parTrans" cxnId="{6C2C2C26-CAC1-4950-80D5-AF1AA8BA99CA}">
      <dgm:prSet/>
      <dgm:spPr/>
      <dgm:t>
        <a:bodyPr/>
        <a:lstStyle/>
        <a:p>
          <a:endParaRPr lang="en-US"/>
        </a:p>
      </dgm:t>
    </dgm:pt>
    <dgm:pt modelId="{43801551-DCA8-45D1-A6D5-FB69ABA8FA9B}" type="sibTrans" cxnId="{6C2C2C26-CAC1-4950-80D5-AF1AA8BA99CA}">
      <dgm:prSet/>
      <dgm:spPr/>
      <dgm:t>
        <a:bodyPr/>
        <a:lstStyle/>
        <a:p>
          <a:endParaRPr lang="en-US"/>
        </a:p>
      </dgm:t>
    </dgm:pt>
    <dgm:pt modelId="{693A7C91-EC3A-4048-B5CF-A1C977DF0D7F}">
      <dgm:prSet custT="1"/>
      <dgm:spPr/>
      <dgm:t>
        <a:bodyPr/>
        <a:lstStyle/>
        <a:p>
          <a:r>
            <a:rPr lang="en-GB" sz="2400" dirty="0"/>
            <a:t>Comment on the study title</a:t>
          </a:r>
          <a:endParaRPr lang="en-US" sz="2400" dirty="0"/>
        </a:p>
      </dgm:t>
    </dgm:pt>
    <dgm:pt modelId="{4C1F1C59-C47E-4D84-869F-B7411B33DD76}" type="parTrans" cxnId="{B6DA2679-525B-490B-872D-66B720340856}">
      <dgm:prSet/>
      <dgm:spPr/>
      <dgm:t>
        <a:bodyPr/>
        <a:lstStyle/>
        <a:p>
          <a:endParaRPr lang="en-US"/>
        </a:p>
      </dgm:t>
    </dgm:pt>
    <dgm:pt modelId="{1BF36E4E-E9C7-4A66-9D66-F0E04B0EC0B1}" type="sibTrans" cxnId="{B6DA2679-525B-490B-872D-66B720340856}">
      <dgm:prSet/>
      <dgm:spPr/>
      <dgm:t>
        <a:bodyPr/>
        <a:lstStyle/>
        <a:p>
          <a:endParaRPr lang="en-US"/>
        </a:p>
      </dgm:t>
    </dgm:pt>
    <dgm:pt modelId="{56563C5C-D284-42A6-B203-A0590833661C}">
      <dgm:prSet/>
      <dgm:spPr/>
      <dgm:t>
        <a:bodyPr/>
        <a:lstStyle/>
        <a:p>
          <a:r>
            <a:rPr lang="en-GB" b="1" i="1" dirty="0"/>
            <a:t>Make it attractive</a:t>
          </a:r>
          <a:endParaRPr lang="en-US" dirty="0"/>
        </a:p>
      </dgm:t>
    </dgm:pt>
    <dgm:pt modelId="{DEF4114A-2848-43FC-8F59-2DA1C0AC009E}" type="parTrans" cxnId="{CE4ECCD8-AFF1-4DD5-87D2-28B8064DC3A3}">
      <dgm:prSet/>
      <dgm:spPr/>
      <dgm:t>
        <a:bodyPr/>
        <a:lstStyle/>
        <a:p>
          <a:endParaRPr lang="en-US"/>
        </a:p>
      </dgm:t>
    </dgm:pt>
    <dgm:pt modelId="{D80A29BE-BFF6-4382-B690-C824D3928CBC}" type="sibTrans" cxnId="{CE4ECCD8-AFF1-4DD5-87D2-28B8064DC3A3}">
      <dgm:prSet/>
      <dgm:spPr/>
      <dgm:t>
        <a:bodyPr/>
        <a:lstStyle/>
        <a:p>
          <a:endParaRPr lang="en-US"/>
        </a:p>
      </dgm:t>
    </dgm:pt>
    <dgm:pt modelId="{AF106B82-C4B2-4C23-BD35-5890FB28FFCD}" type="pres">
      <dgm:prSet presAssocID="{0F4B7F95-4C5F-4248-9CE6-93CBED30CEFF}" presName="vert0" presStyleCnt="0">
        <dgm:presLayoutVars>
          <dgm:dir/>
          <dgm:animOne val="branch"/>
          <dgm:animLvl val="lvl"/>
        </dgm:presLayoutVars>
      </dgm:prSet>
      <dgm:spPr/>
    </dgm:pt>
    <dgm:pt modelId="{28766770-05BB-44C0-B83C-9CB1182197FA}" type="pres">
      <dgm:prSet presAssocID="{DAAF58A9-6917-4080-A9C1-4FFC3EF8F433}" presName="thickLine" presStyleLbl="alignNode1" presStyleIdx="0" presStyleCnt="6"/>
      <dgm:spPr/>
    </dgm:pt>
    <dgm:pt modelId="{8DBA7A0C-2B20-431D-B54A-61DE43BCB2A0}" type="pres">
      <dgm:prSet presAssocID="{DAAF58A9-6917-4080-A9C1-4FFC3EF8F433}" presName="horz1" presStyleCnt="0"/>
      <dgm:spPr/>
    </dgm:pt>
    <dgm:pt modelId="{4FE1FF89-DD64-4C46-A61C-BC88B310B462}" type="pres">
      <dgm:prSet presAssocID="{DAAF58A9-6917-4080-A9C1-4FFC3EF8F433}" presName="tx1" presStyleLbl="revTx" presStyleIdx="0" presStyleCnt="6"/>
      <dgm:spPr/>
    </dgm:pt>
    <dgm:pt modelId="{42DA0D64-1D5E-49B3-8BF7-AAAEC9DD4F9E}" type="pres">
      <dgm:prSet presAssocID="{DAAF58A9-6917-4080-A9C1-4FFC3EF8F433}" presName="vert1" presStyleCnt="0"/>
      <dgm:spPr/>
    </dgm:pt>
    <dgm:pt modelId="{FDDF798C-CBAF-46A9-9842-4AC4623DB58B}" type="pres">
      <dgm:prSet presAssocID="{DE8DB61B-D346-4265-95CA-7A2FEED8E4CE}" presName="thickLine" presStyleLbl="alignNode1" presStyleIdx="1" presStyleCnt="6"/>
      <dgm:spPr/>
    </dgm:pt>
    <dgm:pt modelId="{2A1F27CB-8305-44CC-9554-245012C76225}" type="pres">
      <dgm:prSet presAssocID="{DE8DB61B-D346-4265-95CA-7A2FEED8E4CE}" presName="horz1" presStyleCnt="0"/>
      <dgm:spPr/>
    </dgm:pt>
    <dgm:pt modelId="{3C6933B4-87CC-4D26-8929-01ADAC4645A9}" type="pres">
      <dgm:prSet presAssocID="{DE8DB61B-D346-4265-95CA-7A2FEED8E4CE}" presName="tx1" presStyleLbl="revTx" presStyleIdx="1" presStyleCnt="6"/>
      <dgm:spPr/>
    </dgm:pt>
    <dgm:pt modelId="{0FE3F4DD-775F-47EB-9F15-3DFFEA6489A3}" type="pres">
      <dgm:prSet presAssocID="{DE8DB61B-D346-4265-95CA-7A2FEED8E4CE}" presName="vert1" presStyleCnt="0"/>
      <dgm:spPr/>
    </dgm:pt>
    <dgm:pt modelId="{0D10E55E-8AD2-4D6B-A736-5886565F8104}" type="pres">
      <dgm:prSet presAssocID="{F393C461-07D2-4FBB-864B-17CBE4B533EB}" presName="thickLine" presStyleLbl="alignNode1" presStyleIdx="2" presStyleCnt="6"/>
      <dgm:spPr/>
    </dgm:pt>
    <dgm:pt modelId="{3E0893C9-38B5-4D5C-9FC8-2FF6D182D6FC}" type="pres">
      <dgm:prSet presAssocID="{F393C461-07D2-4FBB-864B-17CBE4B533EB}" presName="horz1" presStyleCnt="0"/>
      <dgm:spPr/>
    </dgm:pt>
    <dgm:pt modelId="{F68721FB-A066-4761-808E-427846111207}" type="pres">
      <dgm:prSet presAssocID="{F393C461-07D2-4FBB-864B-17CBE4B533EB}" presName="tx1" presStyleLbl="revTx" presStyleIdx="2" presStyleCnt="6"/>
      <dgm:spPr/>
    </dgm:pt>
    <dgm:pt modelId="{44810A08-0B24-4453-A6F1-2EDE346E82EA}" type="pres">
      <dgm:prSet presAssocID="{F393C461-07D2-4FBB-864B-17CBE4B533EB}" presName="vert1" presStyleCnt="0"/>
      <dgm:spPr/>
    </dgm:pt>
    <dgm:pt modelId="{6FF5C6ED-DB82-42AB-8699-7CD1D5D51A79}" type="pres">
      <dgm:prSet presAssocID="{BFDA4DE1-E6DD-4960-8295-519F905FAC54}" presName="thickLine" presStyleLbl="alignNode1" presStyleIdx="3" presStyleCnt="6"/>
      <dgm:spPr/>
    </dgm:pt>
    <dgm:pt modelId="{355084C7-FB43-47F4-A7DC-AFC4276ADDCA}" type="pres">
      <dgm:prSet presAssocID="{BFDA4DE1-E6DD-4960-8295-519F905FAC54}" presName="horz1" presStyleCnt="0"/>
      <dgm:spPr/>
    </dgm:pt>
    <dgm:pt modelId="{24D55004-2CEB-44F2-9EC8-8E4B98F1C6B2}" type="pres">
      <dgm:prSet presAssocID="{BFDA4DE1-E6DD-4960-8295-519F905FAC54}" presName="tx1" presStyleLbl="revTx" presStyleIdx="3" presStyleCnt="6"/>
      <dgm:spPr/>
    </dgm:pt>
    <dgm:pt modelId="{A04298CA-517D-44E0-98F4-EB94C4D9837B}" type="pres">
      <dgm:prSet presAssocID="{BFDA4DE1-E6DD-4960-8295-519F905FAC54}" presName="vert1" presStyleCnt="0"/>
      <dgm:spPr/>
    </dgm:pt>
    <dgm:pt modelId="{FFDBD2FC-E5C1-4DD2-BE56-E9C0CECF6D99}" type="pres">
      <dgm:prSet presAssocID="{693A7C91-EC3A-4048-B5CF-A1C977DF0D7F}" presName="thickLine" presStyleLbl="alignNode1" presStyleIdx="4" presStyleCnt="6"/>
      <dgm:spPr/>
    </dgm:pt>
    <dgm:pt modelId="{EC3BFF46-5C90-4797-9973-5D9082D2DD65}" type="pres">
      <dgm:prSet presAssocID="{693A7C91-EC3A-4048-B5CF-A1C977DF0D7F}" presName="horz1" presStyleCnt="0"/>
      <dgm:spPr/>
    </dgm:pt>
    <dgm:pt modelId="{DD433D04-9477-446D-A545-F60C3F8555DE}" type="pres">
      <dgm:prSet presAssocID="{693A7C91-EC3A-4048-B5CF-A1C977DF0D7F}" presName="tx1" presStyleLbl="revTx" presStyleIdx="4" presStyleCnt="6"/>
      <dgm:spPr/>
    </dgm:pt>
    <dgm:pt modelId="{EE12D6E7-6C58-4991-B767-D9C809C245CB}" type="pres">
      <dgm:prSet presAssocID="{693A7C91-EC3A-4048-B5CF-A1C977DF0D7F}" presName="vert1" presStyleCnt="0"/>
      <dgm:spPr/>
    </dgm:pt>
    <dgm:pt modelId="{B3090297-C6B9-4053-BD28-E1705A61FBB5}" type="pres">
      <dgm:prSet presAssocID="{56563C5C-D284-42A6-B203-A0590833661C}" presName="thickLine" presStyleLbl="alignNode1" presStyleIdx="5" presStyleCnt="6"/>
      <dgm:spPr/>
    </dgm:pt>
    <dgm:pt modelId="{19A68A71-86FE-4870-9377-D43F8AF1E2D5}" type="pres">
      <dgm:prSet presAssocID="{56563C5C-D284-42A6-B203-A0590833661C}" presName="horz1" presStyleCnt="0"/>
      <dgm:spPr/>
    </dgm:pt>
    <dgm:pt modelId="{D2DC4CD4-DCE8-4D85-9E3B-43FDEABCA34B}" type="pres">
      <dgm:prSet presAssocID="{56563C5C-D284-42A6-B203-A0590833661C}" presName="tx1" presStyleLbl="revTx" presStyleIdx="5" presStyleCnt="6"/>
      <dgm:spPr/>
    </dgm:pt>
    <dgm:pt modelId="{2DC94EA9-DF67-4CA8-8A53-07AC9A4322C0}" type="pres">
      <dgm:prSet presAssocID="{56563C5C-D284-42A6-B203-A0590833661C}" presName="vert1" presStyleCnt="0"/>
      <dgm:spPr/>
    </dgm:pt>
  </dgm:ptLst>
  <dgm:cxnLst>
    <dgm:cxn modelId="{3A11E520-35E3-4059-9A34-612D43AA0CCB}" type="presOf" srcId="{56563C5C-D284-42A6-B203-A0590833661C}" destId="{D2DC4CD4-DCE8-4D85-9E3B-43FDEABCA34B}" srcOrd="0" destOrd="0" presId="urn:microsoft.com/office/officeart/2008/layout/LinedList"/>
    <dgm:cxn modelId="{6C2C2C26-CAC1-4950-80D5-AF1AA8BA99CA}" srcId="{0F4B7F95-4C5F-4248-9CE6-93CBED30CEFF}" destId="{BFDA4DE1-E6DD-4960-8295-519F905FAC54}" srcOrd="3" destOrd="0" parTransId="{22F6E91F-0567-4379-A191-0CC307D95C33}" sibTransId="{43801551-DCA8-45D1-A6D5-FB69ABA8FA9B}"/>
    <dgm:cxn modelId="{B83C4D2B-7F78-4834-8B98-99E6237861B5}" srcId="{0F4B7F95-4C5F-4248-9CE6-93CBED30CEFF}" destId="{F393C461-07D2-4FBB-864B-17CBE4B533EB}" srcOrd="2" destOrd="0" parTransId="{9F1D9A1A-97BB-4997-8BE1-5C340641D87D}" sibTransId="{9EAC2506-6EEE-412E-A8BF-117BF55E7D0A}"/>
    <dgm:cxn modelId="{0A412141-0D86-4FDD-9EFD-1EA08434F2E5}" type="presOf" srcId="{BFDA4DE1-E6DD-4960-8295-519F905FAC54}" destId="{24D55004-2CEB-44F2-9EC8-8E4B98F1C6B2}" srcOrd="0" destOrd="0" presId="urn:microsoft.com/office/officeart/2008/layout/LinedList"/>
    <dgm:cxn modelId="{A05BE74B-747D-4B99-873E-A3F3F821AB5F}" srcId="{0F4B7F95-4C5F-4248-9CE6-93CBED30CEFF}" destId="{DE8DB61B-D346-4265-95CA-7A2FEED8E4CE}" srcOrd="1" destOrd="0" parTransId="{FFBF03E7-3D99-4BD9-A387-13406F501440}" sibTransId="{740E50DA-8672-482C-B16D-759A37848185}"/>
    <dgm:cxn modelId="{B6DA2679-525B-490B-872D-66B720340856}" srcId="{0F4B7F95-4C5F-4248-9CE6-93CBED30CEFF}" destId="{693A7C91-EC3A-4048-B5CF-A1C977DF0D7F}" srcOrd="4" destOrd="0" parTransId="{4C1F1C59-C47E-4D84-869F-B7411B33DD76}" sibTransId="{1BF36E4E-E9C7-4A66-9D66-F0E04B0EC0B1}"/>
    <dgm:cxn modelId="{083A7C91-A6AA-42A6-9323-78C4E3FAF22A}" srcId="{0F4B7F95-4C5F-4248-9CE6-93CBED30CEFF}" destId="{DAAF58A9-6917-4080-A9C1-4FFC3EF8F433}" srcOrd="0" destOrd="0" parTransId="{083168BD-BCB1-4717-88D5-29409BBC665B}" sibTransId="{ADC97C3F-38CB-4148-AE89-3A2DDF66E18D}"/>
    <dgm:cxn modelId="{74D60CA9-516E-4C1D-A020-A2D1F2DD57F1}" type="presOf" srcId="{693A7C91-EC3A-4048-B5CF-A1C977DF0D7F}" destId="{DD433D04-9477-446D-A545-F60C3F8555DE}" srcOrd="0" destOrd="0" presId="urn:microsoft.com/office/officeart/2008/layout/LinedList"/>
    <dgm:cxn modelId="{06DA6AD6-9129-4682-8B88-EFF537154800}" type="presOf" srcId="{F393C461-07D2-4FBB-864B-17CBE4B533EB}" destId="{F68721FB-A066-4761-808E-427846111207}" srcOrd="0" destOrd="0" presId="urn:microsoft.com/office/officeart/2008/layout/LinedList"/>
    <dgm:cxn modelId="{CE4ECCD8-AFF1-4DD5-87D2-28B8064DC3A3}" srcId="{0F4B7F95-4C5F-4248-9CE6-93CBED30CEFF}" destId="{56563C5C-D284-42A6-B203-A0590833661C}" srcOrd="5" destOrd="0" parTransId="{DEF4114A-2848-43FC-8F59-2DA1C0AC009E}" sibTransId="{D80A29BE-BFF6-4382-B690-C824D3928CBC}"/>
    <dgm:cxn modelId="{8212EEE4-F713-40C5-9EA2-742E8B75DB5E}" type="presOf" srcId="{0F4B7F95-4C5F-4248-9CE6-93CBED30CEFF}" destId="{AF106B82-C4B2-4C23-BD35-5890FB28FFCD}" srcOrd="0" destOrd="0" presId="urn:microsoft.com/office/officeart/2008/layout/LinedList"/>
    <dgm:cxn modelId="{17043EE9-B10F-4E86-8656-EE544EDB49D8}" type="presOf" srcId="{DE8DB61B-D346-4265-95CA-7A2FEED8E4CE}" destId="{3C6933B4-87CC-4D26-8929-01ADAC4645A9}" srcOrd="0" destOrd="0" presId="urn:microsoft.com/office/officeart/2008/layout/LinedList"/>
    <dgm:cxn modelId="{05F15EFB-1DC7-4D5E-BA97-EAF37DCA9A9F}" type="presOf" srcId="{DAAF58A9-6917-4080-A9C1-4FFC3EF8F433}" destId="{4FE1FF89-DD64-4C46-A61C-BC88B310B462}" srcOrd="0" destOrd="0" presId="urn:microsoft.com/office/officeart/2008/layout/LinedList"/>
    <dgm:cxn modelId="{E557CF9B-8AFB-4FD5-BC17-1B4BFF5EB210}" type="presParOf" srcId="{AF106B82-C4B2-4C23-BD35-5890FB28FFCD}" destId="{28766770-05BB-44C0-B83C-9CB1182197FA}" srcOrd="0" destOrd="0" presId="urn:microsoft.com/office/officeart/2008/layout/LinedList"/>
    <dgm:cxn modelId="{A479F586-B42E-4274-9660-C92F9F59A7CF}" type="presParOf" srcId="{AF106B82-C4B2-4C23-BD35-5890FB28FFCD}" destId="{8DBA7A0C-2B20-431D-B54A-61DE43BCB2A0}" srcOrd="1" destOrd="0" presId="urn:microsoft.com/office/officeart/2008/layout/LinedList"/>
    <dgm:cxn modelId="{F4108C48-4F1C-49EE-B3CB-CD05B45A6AB9}" type="presParOf" srcId="{8DBA7A0C-2B20-431D-B54A-61DE43BCB2A0}" destId="{4FE1FF89-DD64-4C46-A61C-BC88B310B462}" srcOrd="0" destOrd="0" presId="urn:microsoft.com/office/officeart/2008/layout/LinedList"/>
    <dgm:cxn modelId="{418CA9B6-629F-4BCD-9156-9A540DE77DF6}" type="presParOf" srcId="{8DBA7A0C-2B20-431D-B54A-61DE43BCB2A0}" destId="{42DA0D64-1D5E-49B3-8BF7-AAAEC9DD4F9E}" srcOrd="1" destOrd="0" presId="urn:microsoft.com/office/officeart/2008/layout/LinedList"/>
    <dgm:cxn modelId="{D3482EBB-BB18-45E1-A85F-349804F2EE8B}" type="presParOf" srcId="{AF106B82-C4B2-4C23-BD35-5890FB28FFCD}" destId="{FDDF798C-CBAF-46A9-9842-4AC4623DB58B}" srcOrd="2" destOrd="0" presId="urn:microsoft.com/office/officeart/2008/layout/LinedList"/>
    <dgm:cxn modelId="{A371F172-1C40-4F28-A5DF-688B807276D7}" type="presParOf" srcId="{AF106B82-C4B2-4C23-BD35-5890FB28FFCD}" destId="{2A1F27CB-8305-44CC-9554-245012C76225}" srcOrd="3" destOrd="0" presId="urn:microsoft.com/office/officeart/2008/layout/LinedList"/>
    <dgm:cxn modelId="{584D0175-F239-4635-BBFC-49F6AEDF3E57}" type="presParOf" srcId="{2A1F27CB-8305-44CC-9554-245012C76225}" destId="{3C6933B4-87CC-4D26-8929-01ADAC4645A9}" srcOrd="0" destOrd="0" presId="urn:microsoft.com/office/officeart/2008/layout/LinedList"/>
    <dgm:cxn modelId="{7FC00104-D87D-4D13-A5E8-452F260D2C30}" type="presParOf" srcId="{2A1F27CB-8305-44CC-9554-245012C76225}" destId="{0FE3F4DD-775F-47EB-9F15-3DFFEA6489A3}" srcOrd="1" destOrd="0" presId="urn:microsoft.com/office/officeart/2008/layout/LinedList"/>
    <dgm:cxn modelId="{6A98C750-00F9-4A18-81C6-36C9FD45DBD2}" type="presParOf" srcId="{AF106B82-C4B2-4C23-BD35-5890FB28FFCD}" destId="{0D10E55E-8AD2-4D6B-A736-5886565F8104}" srcOrd="4" destOrd="0" presId="urn:microsoft.com/office/officeart/2008/layout/LinedList"/>
    <dgm:cxn modelId="{D875DB0E-344C-45D8-86FB-03C93429DF9C}" type="presParOf" srcId="{AF106B82-C4B2-4C23-BD35-5890FB28FFCD}" destId="{3E0893C9-38B5-4D5C-9FC8-2FF6D182D6FC}" srcOrd="5" destOrd="0" presId="urn:microsoft.com/office/officeart/2008/layout/LinedList"/>
    <dgm:cxn modelId="{A473CB4E-E9DC-4CDF-B801-62E4ECD293FE}" type="presParOf" srcId="{3E0893C9-38B5-4D5C-9FC8-2FF6D182D6FC}" destId="{F68721FB-A066-4761-808E-427846111207}" srcOrd="0" destOrd="0" presId="urn:microsoft.com/office/officeart/2008/layout/LinedList"/>
    <dgm:cxn modelId="{08E3492D-0A51-45E3-9995-ABA11C3533F8}" type="presParOf" srcId="{3E0893C9-38B5-4D5C-9FC8-2FF6D182D6FC}" destId="{44810A08-0B24-4453-A6F1-2EDE346E82EA}" srcOrd="1" destOrd="0" presId="urn:microsoft.com/office/officeart/2008/layout/LinedList"/>
    <dgm:cxn modelId="{575EB148-BE41-4F5E-89F0-DB902C35BF72}" type="presParOf" srcId="{AF106B82-C4B2-4C23-BD35-5890FB28FFCD}" destId="{6FF5C6ED-DB82-42AB-8699-7CD1D5D51A79}" srcOrd="6" destOrd="0" presId="urn:microsoft.com/office/officeart/2008/layout/LinedList"/>
    <dgm:cxn modelId="{072D23B1-F35F-47B0-86CB-3BA80DB3046B}" type="presParOf" srcId="{AF106B82-C4B2-4C23-BD35-5890FB28FFCD}" destId="{355084C7-FB43-47F4-A7DC-AFC4276ADDCA}" srcOrd="7" destOrd="0" presId="urn:microsoft.com/office/officeart/2008/layout/LinedList"/>
    <dgm:cxn modelId="{8537E87D-CD8E-4163-808A-16FB29ED4E3E}" type="presParOf" srcId="{355084C7-FB43-47F4-A7DC-AFC4276ADDCA}" destId="{24D55004-2CEB-44F2-9EC8-8E4B98F1C6B2}" srcOrd="0" destOrd="0" presId="urn:microsoft.com/office/officeart/2008/layout/LinedList"/>
    <dgm:cxn modelId="{753D4122-940E-40D7-A40F-DE6830252237}" type="presParOf" srcId="{355084C7-FB43-47F4-A7DC-AFC4276ADDCA}" destId="{A04298CA-517D-44E0-98F4-EB94C4D9837B}" srcOrd="1" destOrd="0" presId="urn:microsoft.com/office/officeart/2008/layout/LinedList"/>
    <dgm:cxn modelId="{957CF61F-E104-4C56-B329-0B520BF68DCA}" type="presParOf" srcId="{AF106B82-C4B2-4C23-BD35-5890FB28FFCD}" destId="{FFDBD2FC-E5C1-4DD2-BE56-E9C0CECF6D99}" srcOrd="8" destOrd="0" presId="urn:microsoft.com/office/officeart/2008/layout/LinedList"/>
    <dgm:cxn modelId="{FC719289-AEC6-4F7E-A8E7-6C752CE2F9E6}" type="presParOf" srcId="{AF106B82-C4B2-4C23-BD35-5890FB28FFCD}" destId="{EC3BFF46-5C90-4797-9973-5D9082D2DD65}" srcOrd="9" destOrd="0" presId="urn:microsoft.com/office/officeart/2008/layout/LinedList"/>
    <dgm:cxn modelId="{68C847C1-C79F-47CE-953A-AFF8B466D85F}" type="presParOf" srcId="{EC3BFF46-5C90-4797-9973-5D9082D2DD65}" destId="{DD433D04-9477-446D-A545-F60C3F8555DE}" srcOrd="0" destOrd="0" presId="urn:microsoft.com/office/officeart/2008/layout/LinedList"/>
    <dgm:cxn modelId="{E2988A03-B009-4F00-BAB0-A3BD19615190}" type="presParOf" srcId="{EC3BFF46-5C90-4797-9973-5D9082D2DD65}" destId="{EE12D6E7-6C58-4991-B767-D9C809C245CB}" srcOrd="1" destOrd="0" presId="urn:microsoft.com/office/officeart/2008/layout/LinedList"/>
    <dgm:cxn modelId="{8E8CF56B-EDD3-4AF2-80AC-B86C13141731}" type="presParOf" srcId="{AF106B82-C4B2-4C23-BD35-5890FB28FFCD}" destId="{B3090297-C6B9-4053-BD28-E1705A61FBB5}" srcOrd="10" destOrd="0" presId="urn:microsoft.com/office/officeart/2008/layout/LinedList"/>
    <dgm:cxn modelId="{8FE7494E-3DB3-432C-A467-63691F2CECFD}" type="presParOf" srcId="{AF106B82-C4B2-4C23-BD35-5890FB28FFCD}" destId="{19A68A71-86FE-4870-9377-D43F8AF1E2D5}" srcOrd="11" destOrd="0" presId="urn:microsoft.com/office/officeart/2008/layout/LinedList"/>
    <dgm:cxn modelId="{6FC6339F-2B17-4F1D-A6BB-736826B228B7}" type="presParOf" srcId="{19A68A71-86FE-4870-9377-D43F8AF1E2D5}" destId="{D2DC4CD4-DCE8-4D85-9E3B-43FDEABCA34B}" srcOrd="0" destOrd="0" presId="urn:microsoft.com/office/officeart/2008/layout/LinedList"/>
    <dgm:cxn modelId="{7DC3C4EB-B262-4D1B-A527-01A91C3D4E10}" type="presParOf" srcId="{19A68A71-86FE-4870-9377-D43F8AF1E2D5}" destId="{2DC94EA9-DF67-4CA8-8A53-07AC9A4322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E0CF77-0635-4E79-89A1-17A06E6673B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AA3F819-10D3-4EAD-9F6C-1B42C57B88BA}">
      <dgm:prSet/>
      <dgm:spPr/>
      <dgm:t>
        <a:bodyPr/>
        <a:lstStyle/>
        <a:p>
          <a:r>
            <a:rPr lang="en-US" dirty="0"/>
            <a:t>Look over your subject and question the significance of your ideas; emphasize the important results.</a:t>
          </a:r>
        </a:p>
      </dgm:t>
    </dgm:pt>
    <dgm:pt modelId="{8C187887-DB7F-49C9-9639-2C051C99FE00}" type="parTrans" cxnId="{E4F9943B-1918-42DE-AD02-800B0D3E0F75}">
      <dgm:prSet/>
      <dgm:spPr/>
      <dgm:t>
        <a:bodyPr/>
        <a:lstStyle/>
        <a:p>
          <a:endParaRPr lang="en-US"/>
        </a:p>
      </dgm:t>
    </dgm:pt>
    <dgm:pt modelId="{8D2222F7-7D6B-4696-95F4-55E78770A577}" type="sibTrans" cxnId="{E4F9943B-1918-42DE-AD02-800B0D3E0F75}">
      <dgm:prSet/>
      <dgm:spPr/>
      <dgm:t>
        <a:bodyPr/>
        <a:lstStyle/>
        <a:p>
          <a:endParaRPr lang="en-US"/>
        </a:p>
      </dgm:t>
    </dgm:pt>
    <dgm:pt modelId="{7B9915B5-3C25-4F8E-A5E1-2F466399C392}">
      <dgm:prSet/>
      <dgm:spPr/>
      <dgm:t>
        <a:bodyPr/>
        <a:lstStyle/>
        <a:p>
          <a:r>
            <a:rPr lang="en-US" dirty="0"/>
            <a:t>Ensure the results address the study objective(s). Also ensure the conclusion(s) are derivable from the study results.</a:t>
          </a:r>
        </a:p>
      </dgm:t>
    </dgm:pt>
    <dgm:pt modelId="{BBFAD064-39EB-4E93-AACC-17EBBDAF8E0C}" type="parTrans" cxnId="{300B60C8-E10B-467A-9EED-A0F5216C83B5}">
      <dgm:prSet/>
      <dgm:spPr/>
      <dgm:t>
        <a:bodyPr/>
        <a:lstStyle/>
        <a:p>
          <a:endParaRPr lang="en-US"/>
        </a:p>
      </dgm:t>
    </dgm:pt>
    <dgm:pt modelId="{01C1A38D-4137-4676-B089-E07357D95B30}" type="sibTrans" cxnId="{300B60C8-E10B-467A-9EED-A0F5216C83B5}">
      <dgm:prSet/>
      <dgm:spPr/>
      <dgm:t>
        <a:bodyPr/>
        <a:lstStyle/>
        <a:p>
          <a:endParaRPr lang="en-US"/>
        </a:p>
      </dgm:t>
    </dgm:pt>
    <dgm:pt modelId="{BF3332D0-497B-4D4F-A855-7351FDA620D2}">
      <dgm:prSet/>
      <dgm:spPr/>
      <dgm:t>
        <a:bodyPr/>
        <a:lstStyle/>
        <a:p>
          <a:r>
            <a:rPr lang="en-US" dirty="0"/>
            <a:t>Please note the abstract will be read without the rest of the report so make it complete enough to stand on its own.</a:t>
          </a:r>
        </a:p>
      </dgm:t>
    </dgm:pt>
    <dgm:pt modelId="{E613C6C5-C972-4081-84C5-B6E8CF1C4A21}" type="parTrans" cxnId="{81C693EF-1118-48F5-A4F4-C0BDC17103E1}">
      <dgm:prSet/>
      <dgm:spPr/>
      <dgm:t>
        <a:bodyPr/>
        <a:lstStyle/>
        <a:p>
          <a:endParaRPr lang="en-US"/>
        </a:p>
      </dgm:t>
    </dgm:pt>
    <dgm:pt modelId="{75151795-167E-4C0B-ABD5-5C0017EF8F0A}" type="sibTrans" cxnId="{81C693EF-1118-48F5-A4F4-C0BDC17103E1}">
      <dgm:prSet/>
      <dgm:spPr/>
      <dgm:t>
        <a:bodyPr/>
        <a:lstStyle/>
        <a:p>
          <a:endParaRPr lang="en-US"/>
        </a:p>
      </dgm:t>
    </dgm:pt>
    <dgm:pt modelId="{61EFC3F1-72AB-4280-A11D-DE1D63EEEA9D}" type="pres">
      <dgm:prSet presAssocID="{5EE0CF77-0635-4E79-89A1-17A06E6673BD}" presName="root" presStyleCnt="0">
        <dgm:presLayoutVars>
          <dgm:dir/>
          <dgm:resizeHandles val="exact"/>
        </dgm:presLayoutVars>
      </dgm:prSet>
      <dgm:spPr/>
    </dgm:pt>
    <dgm:pt modelId="{9F0ED73D-B7C6-435C-A9B1-6A261DD751F5}" type="pres">
      <dgm:prSet presAssocID="{CAA3F819-10D3-4EAD-9F6C-1B42C57B88BA}" presName="compNode" presStyleCnt="0"/>
      <dgm:spPr/>
    </dgm:pt>
    <dgm:pt modelId="{624198A9-A07A-4137-AE01-D35B07441EA3}" type="pres">
      <dgm:prSet presAssocID="{CAA3F819-10D3-4EAD-9F6C-1B42C57B88BA}" presName="bgRect" presStyleLbl="bgShp" presStyleIdx="0" presStyleCnt="3"/>
      <dgm:spPr/>
    </dgm:pt>
    <dgm:pt modelId="{2CD4013D-6433-4425-9B8D-9417606D503C}" type="pres">
      <dgm:prSet presAssocID="{CAA3F819-10D3-4EAD-9F6C-1B42C57B88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82C172AD-A920-47DE-9AA6-F7672EF87391}" type="pres">
      <dgm:prSet presAssocID="{CAA3F819-10D3-4EAD-9F6C-1B42C57B88BA}" presName="spaceRect" presStyleCnt="0"/>
      <dgm:spPr/>
    </dgm:pt>
    <dgm:pt modelId="{8A2CDC5C-E874-42B4-8E56-F94FCEAB4E3F}" type="pres">
      <dgm:prSet presAssocID="{CAA3F819-10D3-4EAD-9F6C-1B42C57B88BA}" presName="parTx" presStyleLbl="revTx" presStyleIdx="0" presStyleCnt="3">
        <dgm:presLayoutVars>
          <dgm:chMax val="0"/>
          <dgm:chPref val="0"/>
        </dgm:presLayoutVars>
      </dgm:prSet>
      <dgm:spPr/>
    </dgm:pt>
    <dgm:pt modelId="{0A405453-14EF-4CFB-9AC8-19F83B097738}" type="pres">
      <dgm:prSet presAssocID="{8D2222F7-7D6B-4696-95F4-55E78770A577}" presName="sibTrans" presStyleCnt="0"/>
      <dgm:spPr/>
    </dgm:pt>
    <dgm:pt modelId="{42CC1108-5478-432E-BFD3-61170DBF02EC}" type="pres">
      <dgm:prSet presAssocID="{7B9915B5-3C25-4F8E-A5E1-2F466399C392}" presName="compNode" presStyleCnt="0"/>
      <dgm:spPr/>
    </dgm:pt>
    <dgm:pt modelId="{7128B3E1-C355-4AA9-BF05-B87D5B44AC0A}" type="pres">
      <dgm:prSet presAssocID="{7B9915B5-3C25-4F8E-A5E1-2F466399C392}" presName="bgRect" presStyleLbl="bgShp" presStyleIdx="1" presStyleCnt="3" custLinFactNeighborY="2014"/>
      <dgm:spPr/>
    </dgm:pt>
    <dgm:pt modelId="{8172ABBA-03C3-4087-BB91-C7E37F6368F8}" type="pres">
      <dgm:prSet presAssocID="{7B9915B5-3C25-4F8E-A5E1-2F466399C39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551046C3-79C0-4E28-BC97-BCCC5F04B795}" type="pres">
      <dgm:prSet presAssocID="{7B9915B5-3C25-4F8E-A5E1-2F466399C392}" presName="spaceRect" presStyleCnt="0"/>
      <dgm:spPr/>
    </dgm:pt>
    <dgm:pt modelId="{46FCC69E-B5B3-433E-BB63-7D44A5BDFE1A}" type="pres">
      <dgm:prSet presAssocID="{7B9915B5-3C25-4F8E-A5E1-2F466399C392}" presName="parTx" presStyleLbl="revTx" presStyleIdx="1" presStyleCnt="3">
        <dgm:presLayoutVars>
          <dgm:chMax val="0"/>
          <dgm:chPref val="0"/>
        </dgm:presLayoutVars>
      </dgm:prSet>
      <dgm:spPr/>
    </dgm:pt>
    <dgm:pt modelId="{A0988F51-93F4-4929-A04C-9479032506B3}" type="pres">
      <dgm:prSet presAssocID="{01C1A38D-4137-4676-B089-E07357D95B30}" presName="sibTrans" presStyleCnt="0"/>
      <dgm:spPr/>
    </dgm:pt>
    <dgm:pt modelId="{47E428FA-378D-4E66-90A9-581399D29A87}" type="pres">
      <dgm:prSet presAssocID="{BF3332D0-497B-4D4F-A855-7351FDA620D2}" presName="compNode" presStyleCnt="0"/>
      <dgm:spPr/>
    </dgm:pt>
    <dgm:pt modelId="{A9C0C210-3E7D-461C-9D2A-B09F222BC307}" type="pres">
      <dgm:prSet presAssocID="{BF3332D0-497B-4D4F-A855-7351FDA620D2}" presName="bgRect" presStyleLbl="bgShp" presStyleIdx="2" presStyleCnt="3"/>
      <dgm:spPr/>
    </dgm:pt>
    <dgm:pt modelId="{AC3D7D26-8049-48E0-85E1-FCBE092B7C37}" type="pres">
      <dgm:prSet presAssocID="{BF3332D0-497B-4D4F-A855-7351FDA620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8B99BA60-2ED7-488C-B99B-9DBD1C05DEA6}" type="pres">
      <dgm:prSet presAssocID="{BF3332D0-497B-4D4F-A855-7351FDA620D2}" presName="spaceRect" presStyleCnt="0"/>
      <dgm:spPr/>
    </dgm:pt>
    <dgm:pt modelId="{9876DFE4-5160-4596-8635-6B41DA087398}" type="pres">
      <dgm:prSet presAssocID="{BF3332D0-497B-4D4F-A855-7351FDA620D2}" presName="parTx" presStyleLbl="revTx" presStyleIdx="2" presStyleCnt="3">
        <dgm:presLayoutVars>
          <dgm:chMax val="0"/>
          <dgm:chPref val="0"/>
        </dgm:presLayoutVars>
      </dgm:prSet>
      <dgm:spPr/>
    </dgm:pt>
  </dgm:ptLst>
  <dgm:cxnLst>
    <dgm:cxn modelId="{9974FA29-C347-4B22-83EE-BB6A9208D92F}" type="presOf" srcId="{7B9915B5-3C25-4F8E-A5E1-2F466399C392}" destId="{46FCC69E-B5B3-433E-BB63-7D44A5BDFE1A}" srcOrd="0" destOrd="0" presId="urn:microsoft.com/office/officeart/2018/2/layout/IconVerticalSolidList"/>
    <dgm:cxn modelId="{E4F9943B-1918-42DE-AD02-800B0D3E0F75}" srcId="{5EE0CF77-0635-4E79-89A1-17A06E6673BD}" destId="{CAA3F819-10D3-4EAD-9F6C-1B42C57B88BA}" srcOrd="0" destOrd="0" parTransId="{8C187887-DB7F-49C9-9639-2C051C99FE00}" sibTransId="{8D2222F7-7D6B-4696-95F4-55E78770A577}"/>
    <dgm:cxn modelId="{F26DAA3D-909D-4C8D-869E-0DF1C2125946}" type="presOf" srcId="{CAA3F819-10D3-4EAD-9F6C-1B42C57B88BA}" destId="{8A2CDC5C-E874-42B4-8E56-F94FCEAB4E3F}" srcOrd="0" destOrd="0" presId="urn:microsoft.com/office/officeart/2018/2/layout/IconVerticalSolidList"/>
    <dgm:cxn modelId="{EB7C7E41-0C69-4F9D-81A6-9B8E3E6657F4}" type="presOf" srcId="{BF3332D0-497B-4D4F-A855-7351FDA620D2}" destId="{9876DFE4-5160-4596-8635-6B41DA087398}" srcOrd="0" destOrd="0" presId="urn:microsoft.com/office/officeart/2018/2/layout/IconVerticalSolidList"/>
    <dgm:cxn modelId="{8BFBD479-8747-4295-B48A-3E463ED84BBC}" type="presOf" srcId="{5EE0CF77-0635-4E79-89A1-17A06E6673BD}" destId="{61EFC3F1-72AB-4280-A11D-DE1D63EEEA9D}" srcOrd="0" destOrd="0" presId="urn:microsoft.com/office/officeart/2018/2/layout/IconVerticalSolidList"/>
    <dgm:cxn modelId="{300B60C8-E10B-467A-9EED-A0F5216C83B5}" srcId="{5EE0CF77-0635-4E79-89A1-17A06E6673BD}" destId="{7B9915B5-3C25-4F8E-A5E1-2F466399C392}" srcOrd="1" destOrd="0" parTransId="{BBFAD064-39EB-4E93-AACC-17EBBDAF8E0C}" sibTransId="{01C1A38D-4137-4676-B089-E07357D95B30}"/>
    <dgm:cxn modelId="{81C693EF-1118-48F5-A4F4-C0BDC17103E1}" srcId="{5EE0CF77-0635-4E79-89A1-17A06E6673BD}" destId="{BF3332D0-497B-4D4F-A855-7351FDA620D2}" srcOrd="2" destOrd="0" parTransId="{E613C6C5-C972-4081-84C5-B6E8CF1C4A21}" sibTransId="{75151795-167E-4C0B-ABD5-5C0017EF8F0A}"/>
    <dgm:cxn modelId="{27E57F5B-246B-48DA-BE02-5AB9EA86DB0E}" type="presParOf" srcId="{61EFC3F1-72AB-4280-A11D-DE1D63EEEA9D}" destId="{9F0ED73D-B7C6-435C-A9B1-6A261DD751F5}" srcOrd="0" destOrd="0" presId="urn:microsoft.com/office/officeart/2018/2/layout/IconVerticalSolidList"/>
    <dgm:cxn modelId="{2751B0AE-A6B3-4EF9-86A1-AE47645968FC}" type="presParOf" srcId="{9F0ED73D-B7C6-435C-A9B1-6A261DD751F5}" destId="{624198A9-A07A-4137-AE01-D35B07441EA3}" srcOrd="0" destOrd="0" presId="urn:microsoft.com/office/officeart/2018/2/layout/IconVerticalSolidList"/>
    <dgm:cxn modelId="{97D5FD3D-6F01-48FC-9819-3F5592C8285F}" type="presParOf" srcId="{9F0ED73D-B7C6-435C-A9B1-6A261DD751F5}" destId="{2CD4013D-6433-4425-9B8D-9417606D503C}" srcOrd="1" destOrd="0" presId="urn:microsoft.com/office/officeart/2018/2/layout/IconVerticalSolidList"/>
    <dgm:cxn modelId="{798F88CF-A098-49A1-A3EE-A2E0E5676C9B}" type="presParOf" srcId="{9F0ED73D-B7C6-435C-A9B1-6A261DD751F5}" destId="{82C172AD-A920-47DE-9AA6-F7672EF87391}" srcOrd="2" destOrd="0" presId="urn:microsoft.com/office/officeart/2018/2/layout/IconVerticalSolidList"/>
    <dgm:cxn modelId="{0D8428AB-E4B5-4E8D-BEFC-8F2E9B0DBC5F}" type="presParOf" srcId="{9F0ED73D-B7C6-435C-A9B1-6A261DD751F5}" destId="{8A2CDC5C-E874-42B4-8E56-F94FCEAB4E3F}" srcOrd="3" destOrd="0" presId="urn:microsoft.com/office/officeart/2018/2/layout/IconVerticalSolidList"/>
    <dgm:cxn modelId="{5D64FCEE-D031-4E57-8D66-332316FC4F85}" type="presParOf" srcId="{61EFC3F1-72AB-4280-A11D-DE1D63EEEA9D}" destId="{0A405453-14EF-4CFB-9AC8-19F83B097738}" srcOrd="1" destOrd="0" presId="urn:microsoft.com/office/officeart/2018/2/layout/IconVerticalSolidList"/>
    <dgm:cxn modelId="{90DF3A4E-EF0F-4BF1-ABAB-3E52C2707C96}" type="presParOf" srcId="{61EFC3F1-72AB-4280-A11D-DE1D63EEEA9D}" destId="{42CC1108-5478-432E-BFD3-61170DBF02EC}" srcOrd="2" destOrd="0" presId="urn:microsoft.com/office/officeart/2018/2/layout/IconVerticalSolidList"/>
    <dgm:cxn modelId="{9F250C26-B350-49A0-87E4-7115BF06E190}" type="presParOf" srcId="{42CC1108-5478-432E-BFD3-61170DBF02EC}" destId="{7128B3E1-C355-4AA9-BF05-B87D5B44AC0A}" srcOrd="0" destOrd="0" presId="urn:microsoft.com/office/officeart/2018/2/layout/IconVerticalSolidList"/>
    <dgm:cxn modelId="{D067C89F-99BC-44A6-8BBF-C86A80E03D23}" type="presParOf" srcId="{42CC1108-5478-432E-BFD3-61170DBF02EC}" destId="{8172ABBA-03C3-4087-BB91-C7E37F6368F8}" srcOrd="1" destOrd="0" presId="urn:microsoft.com/office/officeart/2018/2/layout/IconVerticalSolidList"/>
    <dgm:cxn modelId="{9315860A-8B51-42A4-BEA3-A4EB7D13F752}" type="presParOf" srcId="{42CC1108-5478-432E-BFD3-61170DBF02EC}" destId="{551046C3-79C0-4E28-BC97-BCCC5F04B795}" srcOrd="2" destOrd="0" presId="urn:microsoft.com/office/officeart/2018/2/layout/IconVerticalSolidList"/>
    <dgm:cxn modelId="{16F4054B-B290-4338-B2E0-AC90355915C9}" type="presParOf" srcId="{42CC1108-5478-432E-BFD3-61170DBF02EC}" destId="{46FCC69E-B5B3-433E-BB63-7D44A5BDFE1A}" srcOrd="3" destOrd="0" presId="urn:microsoft.com/office/officeart/2018/2/layout/IconVerticalSolidList"/>
    <dgm:cxn modelId="{EE3325D3-DFA1-44C6-98E4-FDBE48E82234}" type="presParOf" srcId="{61EFC3F1-72AB-4280-A11D-DE1D63EEEA9D}" destId="{A0988F51-93F4-4929-A04C-9479032506B3}" srcOrd="3" destOrd="0" presId="urn:microsoft.com/office/officeart/2018/2/layout/IconVerticalSolidList"/>
    <dgm:cxn modelId="{3C5786B7-E052-42A0-80D8-11A4A9DB24DC}" type="presParOf" srcId="{61EFC3F1-72AB-4280-A11D-DE1D63EEEA9D}" destId="{47E428FA-378D-4E66-90A9-581399D29A87}" srcOrd="4" destOrd="0" presId="urn:microsoft.com/office/officeart/2018/2/layout/IconVerticalSolidList"/>
    <dgm:cxn modelId="{C26C0E72-B8AD-4253-A031-225E7B6C9C01}" type="presParOf" srcId="{47E428FA-378D-4E66-90A9-581399D29A87}" destId="{A9C0C210-3E7D-461C-9D2A-B09F222BC307}" srcOrd="0" destOrd="0" presId="urn:microsoft.com/office/officeart/2018/2/layout/IconVerticalSolidList"/>
    <dgm:cxn modelId="{87C49E3A-08BF-4EE5-A3C0-65E45274E7B5}" type="presParOf" srcId="{47E428FA-378D-4E66-90A9-581399D29A87}" destId="{AC3D7D26-8049-48E0-85E1-FCBE092B7C37}" srcOrd="1" destOrd="0" presId="urn:microsoft.com/office/officeart/2018/2/layout/IconVerticalSolidList"/>
    <dgm:cxn modelId="{96B0A437-40CE-4167-8E34-CAA83F871A2B}" type="presParOf" srcId="{47E428FA-378D-4E66-90A9-581399D29A87}" destId="{8B99BA60-2ED7-488C-B99B-9DBD1C05DEA6}" srcOrd="2" destOrd="0" presId="urn:microsoft.com/office/officeart/2018/2/layout/IconVerticalSolidList"/>
    <dgm:cxn modelId="{942A4FCB-937D-44AB-8D26-D579A2D7F0FB}" type="presParOf" srcId="{47E428FA-378D-4E66-90A9-581399D29A87}" destId="{9876DFE4-5160-4596-8635-6B41DA0873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88F43E-2D56-4308-8E65-0E40349B287C}"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312B88E6-BF34-40D4-8A14-420959CD0040}">
      <dgm:prSet/>
      <dgm:spPr/>
      <dgm:t>
        <a:bodyPr/>
        <a:lstStyle/>
        <a:p>
          <a:r>
            <a:rPr lang="en-US"/>
            <a:t>Summarize</a:t>
          </a:r>
        </a:p>
      </dgm:t>
    </dgm:pt>
    <dgm:pt modelId="{A6A72966-3D43-4EE8-83FF-1AFA26E38893}" type="parTrans" cxnId="{FCC0161F-A55D-4409-8FA4-7DD894DF0B94}">
      <dgm:prSet/>
      <dgm:spPr/>
      <dgm:t>
        <a:bodyPr/>
        <a:lstStyle/>
        <a:p>
          <a:endParaRPr lang="en-US"/>
        </a:p>
      </dgm:t>
    </dgm:pt>
    <dgm:pt modelId="{CFA70679-2604-43C9-ADE5-2784E250C836}" type="sibTrans" cxnId="{FCC0161F-A55D-4409-8FA4-7DD894DF0B94}">
      <dgm:prSet/>
      <dgm:spPr/>
      <dgm:t>
        <a:bodyPr/>
        <a:lstStyle/>
        <a:p>
          <a:endParaRPr lang="en-US"/>
        </a:p>
      </dgm:t>
    </dgm:pt>
    <dgm:pt modelId="{23165017-8704-4E8D-B274-AF6A8C2DCBFE}">
      <dgm:prSet custT="1"/>
      <dgm:spPr/>
      <dgm:t>
        <a:bodyPr/>
        <a:lstStyle/>
        <a:p>
          <a:r>
            <a:rPr lang="en-US" sz="2400" dirty="0"/>
            <a:t>Summarize your purposes, methods, main findings and conclusions in an abstract.</a:t>
          </a:r>
        </a:p>
      </dgm:t>
    </dgm:pt>
    <dgm:pt modelId="{2F22DA20-F0C4-411A-8D88-6E706A701ADE}" type="parTrans" cxnId="{5E644C44-5FF4-49D2-BFE4-9572F15AEE14}">
      <dgm:prSet/>
      <dgm:spPr/>
      <dgm:t>
        <a:bodyPr/>
        <a:lstStyle/>
        <a:p>
          <a:endParaRPr lang="en-US"/>
        </a:p>
      </dgm:t>
    </dgm:pt>
    <dgm:pt modelId="{EAFE6D4A-1FF9-4E4C-A279-21ADB18208DC}" type="sibTrans" cxnId="{5E644C44-5FF4-49D2-BFE4-9572F15AEE14}">
      <dgm:prSet/>
      <dgm:spPr/>
      <dgm:t>
        <a:bodyPr/>
        <a:lstStyle/>
        <a:p>
          <a:endParaRPr lang="en-US"/>
        </a:p>
      </dgm:t>
    </dgm:pt>
    <dgm:pt modelId="{36B5E2A2-37AD-428C-AD3A-45FAB47AF2C7}">
      <dgm:prSet/>
      <dgm:spPr/>
      <dgm:t>
        <a:bodyPr/>
        <a:lstStyle/>
        <a:p>
          <a:r>
            <a:rPr lang="en-US"/>
            <a:t>Emphasize</a:t>
          </a:r>
        </a:p>
      </dgm:t>
    </dgm:pt>
    <dgm:pt modelId="{70045B0D-9777-4503-9086-23CC4527681A}" type="parTrans" cxnId="{7B60837A-8D29-454F-8DB6-BDFEB8610846}">
      <dgm:prSet/>
      <dgm:spPr/>
      <dgm:t>
        <a:bodyPr/>
        <a:lstStyle/>
        <a:p>
          <a:endParaRPr lang="en-US"/>
        </a:p>
      </dgm:t>
    </dgm:pt>
    <dgm:pt modelId="{EF74F539-1E26-43C2-AF7F-7CB135254354}" type="sibTrans" cxnId="{7B60837A-8D29-454F-8DB6-BDFEB8610846}">
      <dgm:prSet/>
      <dgm:spPr/>
      <dgm:t>
        <a:bodyPr/>
        <a:lstStyle/>
        <a:p>
          <a:endParaRPr lang="en-US"/>
        </a:p>
      </dgm:t>
    </dgm:pt>
    <dgm:pt modelId="{46E4B56F-3111-45BA-9C40-F54CF6232EED}">
      <dgm:prSet custT="1"/>
      <dgm:spPr/>
      <dgm:t>
        <a:bodyPr/>
        <a:lstStyle/>
        <a:p>
          <a:r>
            <a:rPr lang="en-US" sz="2400" dirty="0"/>
            <a:t>Emphasize the different points of your study in the abstract in proportion to the emphasis they will give during the abstract presentation</a:t>
          </a:r>
          <a:r>
            <a:rPr lang="en-US" sz="1600" dirty="0"/>
            <a:t>.</a:t>
          </a:r>
        </a:p>
      </dgm:t>
    </dgm:pt>
    <dgm:pt modelId="{93C69837-6306-4FE4-8BA5-F7D69D45DBF7}" type="parTrans" cxnId="{DE9DFF2D-0EEA-4898-8BAC-E34611410BD2}">
      <dgm:prSet/>
      <dgm:spPr/>
      <dgm:t>
        <a:bodyPr/>
        <a:lstStyle/>
        <a:p>
          <a:endParaRPr lang="en-US"/>
        </a:p>
      </dgm:t>
    </dgm:pt>
    <dgm:pt modelId="{94772A67-0620-4C24-B2E1-52F2EF1D1C34}" type="sibTrans" cxnId="{DE9DFF2D-0EEA-4898-8BAC-E34611410BD2}">
      <dgm:prSet/>
      <dgm:spPr/>
      <dgm:t>
        <a:bodyPr/>
        <a:lstStyle/>
        <a:p>
          <a:endParaRPr lang="en-US"/>
        </a:p>
      </dgm:t>
    </dgm:pt>
    <dgm:pt modelId="{D552F731-D5D7-43A2-9AEC-35597DE03E87}">
      <dgm:prSet/>
      <dgm:spPr/>
      <dgm:t>
        <a:bodyPr/>
        <a:lstStyle/>
        <a:p>
          <a:r>
            <a:rPr lang="en-US" dirty="0"/>
            <a:t>Do not</a:t>
          </a:r>
        </a:p>
      </dgm:t>
    </dgm:pt>
    <dgm:pt modelId="{6C693877-2F14-42AE-8B05-2497D111CB72}" type="parTrans" cxnId="{55C32B68-3AB8-4B07-AA98-65DB3084D539}">
      <dgm:prSet/>
      <dgm:spPr/>
      <dgm:t>
        <a:bodyPr/>
        <a:lstStyle/>
        <a:p>
          <a:endParaRPr lang="en-US"/>
        </a:p>
      </dgm:t>
    </dgm:pt>
    <dgm:pt modelId="{374980ED-7135-47E0-B4BA-B4D1AEC9A57E}" type="sibTrans" cxnId="{55C32B68-3AB8-4B07-AA98-65DB3084D539}">
      <dgm:prSet/>
      <dgm:spPr/>
      <dgm:t>
        <a:bodyPr/>
        <a:lstStyle/>
        <a:p>
          <a:endParaRPr lang="en-US"/>
        </a:p>
      </dgm:t>
    </dgm:pt>
    <dgm:pt modelId="{BBE49056-DC64-4BC6-9B75-EB1A335771B7}">
      <dgm:prSet custT="1"/>
      <dgm:spPr/>
      <dgm:t>
        <a:bodyPr/>
        <a:lstStyle/>
        <a:p>
          <a:r>
            <a:rPr lang="en-US" sz="2400" dirty="0"/>
            <a:t>Do not refer in the abstract to information that will not be found in the main presentation.  </a:t>
          </a:r>
        </a:p>
      </dgm:t>
    </dgm:pt>
    <dgm:pt modelId="{BF79CD33-494A-4CC1-88A3-6ED8F22C64E7}" type="parTrans" cxnId="{E7CA8B0F-1362-4449-8C08-995F760C050C}">
      <dgm:prSet/>
      <dgm:spPr/>
      <dgm:t>
        <a:bodyPr/>
        <a:lstStyle/>
        <a:p>
          <a:endParaRPr lang="en-US"/>
        </a:p>
      </dgm:t>
    </dgm:pt>
    <dgm:pt modelId="{9D8E35B2-6FA0-4DA3-85F7-9D5230E7D4E2}" type="sibTrans" cxnId="{E7CA8B0F-1362-4449-8C08-995F760C050C}">
      <dgm:prSet/>
      <dgm:spPr/>
      <dgm:t>
        <a:bodyPr/>
        <a:lstStyle/>
        <a:p>
          <a:endParaRPr lang="en-US"/>
        </a:p>
      </dgm:t>
    </dgm:pt>
    <dgm:pt modelId="{0D6E8752-9EDB-4233-B05D-4348CA8CE69B}" type="pres">
      <dgm:prSet presAssocID="{7588F43E-2D56-4308-8E65-0E40349B287C}" presName="Name0" presStyleCnt="0">
        <dgm:presLayoutVars>
          <dgm:dir/>
          <dgm:animLvl val="lvl"/>
          <dgm:resizeHandles val="exact"/>
        </dgm:presLayoutVars>
      </dgm:prSet>
      <dgm:spPr/>
    </dgm:pt>
    <dgm:pt modelId="{3D0181D3-E12E-40A2-99A3-50016946FEBC}" type="pres">
      <dgm:prSet presAssocID="{312B88E6-BF34-40D4-8A14-420959CD0040}" presName="linNode" presStyleCnt="0"/>
      <dgm:spPr/>
    </dgm:pt>
    <dgm:pt modelId="{2457C522-B896-443A-8E3D-0EF5F583F778}" type="pres">
      <dgm:prSet presAssocID="{312B88E6-BF34-40D4-8A14-420959CD0040}" presName="parentText" presStyleLbl="alignNode1" presStyleIdx="0" presStyleCnt="3">
        <dgm:presLayoutVars>
          <dgm:chMax val="1"/>
          <dgm:bulletEnabled/>
        </dgm:presLayoutVars>
      </dgm:prSet>
      <dgm:spPr/>
    </dgm:pt>
    <dgm:pt modelId="{C8563E5B-FEDB-4044-B533-9E9AA07E2BB0}" type="pres">
      <dgm:prSet presAssocID="{312B88E6-BF34-40D4-8A14-420959CD0040}" presName="descendantText" presStyleLbl="alignAccFollowNode1" presStyleIdx="0" presStyleCnt="3">
        <dgm:presLayoutVars>
          <dgm:bulletEnabled/>
        </dgm:presLayoutVars>
      </dgm:prSet>
      <dgm:spPr/>
    </dgm:pt>
    <dgm:pt modelId="{7665255B-7757-4E39-ABE2-0220F709759F}" type="pres">
      <dgm:prSet presAssocID="{CFA70679-2604-43C9-ADE5-2784E250C836}" presName="sp" presStyleCnt="0"/>
      <dgm:spPr/>
    </dgm:pt>
    <dgm:pt modelId="{8D8EBD61-7D94-48C5-B395-E86B77713F49}" type="pres">
      <dgm:prSet presAssocID="{36B5E2A2-37AD-428C-AD3A-45FAB47AF2C7}" presName="linNode" presStyleCnt="0"/>
      <dgm:spPr/>
    </dgm:pt>
    <dgm:pt modelId="{F413F91E-7747-4088-8193-B53D35D38C02}" type="pres">
      <dgm:prSet presAssocID="{36B5E2A2-37AD-428C-AD3A-45FAB47AF2C7}" presName="parentText" presStyleLbl="alignNode1" presStyleIdx="1" presStyleCnt="3">
        <dgm:presLayoutVars>
          <dgm:chMax val="1"/>
          <dgm:bulletEnabled/>
        </dgm:presLayoutVars>
      </dgm:prSet>
      <dgm:spPr/>
    </dgm:pt>
    <dgm:pt modelId="{B5FDB1D0-7186-4F9A-BB68-F63E8DA3D01E}" type="pres">
      <dgm:prSet presAssocID="{36B5E2A2-37AD-428C-AD3A-45FAB47AF2C7}" presName="descendantText" presStyleLbl="alignAccFollowNode1" presStyleIdx="1" presStyleCnt="3">
        <dgm:presLayoutVars>
          <dgm:bulletEnabled/>
        </dgm:presLayoutVars>
      </dgm:prSet>
      <dgm:spPr/>
    </dgm:pt>
    <dgm:pt modelId="{348E4B4D-52DE-4A42-B9CB-3F3BBC0EE509}" type="pres">
      <dgm:prSet presAssocID="{EF74F539-1E26-43C2-AF7F-7CB135254354}" presName="sp" presStyleCnt="0"/>
      <dgm:spPr/>
    </dgm:pt>
    <dgm:pt modelId="{97E80949-2150-4248-AE2E-7BF1A0E996F3}" type="pres">
      <dgm:prSet presAssocID="{D552F731-D5D7-43A2-9AEC-35597DE03E87}" presName="linNode" presStyleCnt="0"/>
      <dgm:spPr/>
    </dgm:pt>
    <dgm:pt modelId="{0F1D5D91-051B-4016-AD5A-A04C166CA867}" type="pres">
      <dgm:prSet presAssocID="{D552F731-D5D7-43A2-9AEC-35597DE03E87}" presName="parentText" presStyleLbl="alignNode1" presStyleIdx="2" presStyleCnt="3">
        <dgm:presLayoutVars>
          <dgm:chMax val="1"/>
          <dgm:bulletEnabled/>
        </dgm:presLayoutVars>
      </dgm:prSet>
      <dgm:spPr/>
    </dgm:pt>
    <dgm:pt modelId="{4A9BB598-7A35-4DD6-B01F-8E8B633C76BE}" type="pres">
      <dgm:prSet presAssocID="{D552F731-D5D7-43A2-9AEC-35597DE03E87}" presName="descendantText" presStyleLbl="alignAccFollowNode1" presStyleIdx="2" presStyleCnt="3">
        <dgm:presLayoutVars>
          <dgm:bulletEnabled/>
        </dgm:presLayoutVars>
      </dgm:prSet>
      <dgm:spPr/>
    </dgm:pt>
  </dgm:ptLst>
  <dgm:cxnLst>
    <dgm:cxn modelId="{E7CA8B0F-1362-4449-8C08-995F760C050C}" srcId="{D552F731-D5D7-43A2-9AEC-35597DE03E87}" destId="{BBE49056-DC64-4BC6-9B75-EB1A335771B7}" srcOrd="0" destOrd="0" parTransId="{BF79CD33-494A-4CC1-88A3-6ED8F22C64E7}" sibTransId="{9D8E35B2-6FA0-4DA3-85F7-9D5230E7D4E2}"/>
    <dgm:cxn modelId="{FCC0161F-A55D-4409-8FA4-7DD894DF0B94}" srcId="{7588F43E-2D56-4308-8E65-0E40349B287C}" destId="{312B88E6-BF34-40D4-8A14-420959CD0040}" srcOrd="0" destOrd="0" parTransId="{A6A72966-3D43-4EE8-83FF-1AFA26E38893}" sibTransId="{CFA70679-2604-43C9-ADE5-2784E250C836}"/>
    <dgm:cxn modelId="{142D9825-7B57-4559-A91F-BC90F543B5C6}" type="presOf" srcId="{46E4B56F-3111-45BA-9C40-F54CF6232EED}" destId="{B5FDB1D0-7186-4F9A-BB68-F63E8DA3D01E}" srcOrd="0" destOrd="0" presId="urn:microsoft.com/office/officeart/2016/7/layout/VerticalSolidActionList"/>
    <dgm:cxn modelId="{DE9DFF2D-0EEA-4898-8BAC-E34611410BD2}" srcId="{36B5E2A2-37AD-428C-AD3A-45FAB47AF2C7}" destId="{46E4B56F-3111-45BA-9C40-F54CF6232EED}" srcOrd="0" destOrd="0" parTransId="{93C69837-6306-4FE4-8BA5-F7D69D45DBF7}" sibTransId="{94772A67-0620-4C24-B2E1-52F2EF1D1C34}"/>
    <dgm:cxn modelId="{5E644C44-5FF4-49D2-BFE4-9572F15AEE14}" srcId="{312B88E6-BF34-40D4-8A14-420959CD0040}" destId="{23165017-8704-4E8D-B274-AF6A8C2DCBFE}" srcOrd="0" destOrd="0" parTransId="{2F22DA20-F0C4-411A-8D88-6E706A701ADE}" sibTransId="{EAFE6D4A-1FF9-4E4C-A279-21ADB18208DC}"/>
    <dgm:cxn modelId="{CCF48D65-3BAF-4A58-8F26-9C3E2333F395}" type="presOf" srcId="{312B88E6-BF34-40D4-8A14-420959CD0040}" destId="{2457C522-B896-443A-8E3D-0EF5F583F778}" srcOrd="0" destOrd="0" presId="urn:microsoft.com/office/officeart/2016/7/layout/VerticalSolidActionList"/>
    <dgm:cxn modelId="{55C32B68-3AB8-4B07-AA98-65DB3084D539}" srcId="{7588F43E-2D56-4308-8E65-0E40349B287C}" destId="{D552F731-D5D7-43A2-9AEC-35597DE03E87}" srcOrd="2" destOrd="0" parTransId="{6C693877-2F14-42AE-8B05-2497D111CB72}" sibTransId="{374980ED-7135-47E0-B4BA-B4D1AEC9A57E}"/>
    <dgm:cxn modelId="{14175154-AEDA-4B52-BEC9-527FA52C7846}" type="presOf" srcId="{BBE49056-DC64-4BC6-9B75-EB1A335771B7}" destId="{4A9BB598-7A35-4DD6-B01F-8E8B633C76BE}" srcOrd="0" destOrd="0" presId="urn:microsoft.com/office/officeart/2016/7/layout/VerticalSolidActionList"/>
    <dgm:cxn modelId="{8107B675-0B3E-4DA3-9BB8-5CE68296E279}" type="presOf" srcId="{36B5E2A2-37AD-428C-AD3A-45FAB47AF2C7}" destId="{F413F91E-7747-4088-8193-B53D35D38C02}" srcOrd="0" destOrd="0" presId="urn:microsoft.com/office/officeart/2016/7/layout/VerticalSolidActionList"/>
    <dgm:cxn modelId="{7B60837A-8D29-454F-8DB6-BDFEB8610846}" srcId="{7588F43E-2D56-4308-8E65-0E40349B287C}" destId="{36B5E2A2-37AD-428C-AD3A-45FAB47AF2C7}" srcOrd="1" destOrd="0" parTransId="{70045B0D-9777-4503-9086-23CC4527681A}" sibTransId="{EF74F539-1E26-43C2-AF7F-7CB135254354}"/>
    <dgm:cxn modelId="{324C557E-40AE-41F6-94FF-9D928EF1AD92}" type="presOf" srcId="{23165017-8704-4E8D-B274-AF6A8C2DCBFE}" destId="{C8563E5B-FEDB-4044-B533-9E9AA07E2BB0}" srcOrd="0" destOrd="0" presId="urn:microsoft.com/office/officeart/2016/7/layout/VerticalSolidActionList"/>
    <dgm:cxn modelId="{3A009D8B-6CDE-42F3-BC06-451B83D0B6DD}" type="presOf" srcId="{7588F43E-2D56-4308-8E65-0E40349B287C}" destId="{0D6E8752-9EDB-4233-B05D-4348CA8CE69B}" srcOrd="0" destOrd="0" presId="urn:microsoft.com/office/officeart/2016/7/layout/VerticalSolidActionList"/>
    <dgm:cxn modelId="{8FC679AB-901D-49CB-95B2-D94482618522}" type="presOf" srcId="{D552F731-D5D7-43A2-9AEC-35597DE03E87}" destId="{0F1D5D91-051B-4016-AD5A-A04C166CA867}" srcOrd="0" destOrd="0" presId="urn:microsoft.com/office/officeart/2016/7/layout/VerticalSolidActionList"/>
    <dgm:cxn modelId="{D4B7049E-A50E-47DA-A9B3-E61791A58449}" type="presParOf" srcId="{0D6E8752-9EDB-4233-B05D-4348CA8CE69B}" destId="{3D0181D3-E12E-40A2-99A3-50016946FEBC}" srcOrd="0" destOrd="0" presId="urn:microsoft.com/office/officeart/2016/7/layout/VerticalSolidActionList"/>
    <dgm:cxn modelId="{FD7CB1F5-F65E-4D1B-9EA9-0302C606462F}" type="presParOf" srcId="{3D0181D3-E12E-40A2-99A3-50016946FEBC}" destId="{2457C522-B896-443A-8E3D-0EF5F583F778}" srcOrd="0" destOrd="0" presId="urn:microsoft.com/office/officeart/2016/7/layout/VerticalSolidActionList"/>
    <dgm:cxn modelId="{22A7EF41-9BA6-4C69-A2DA-F818B6E08E29}" type="presParOf" srcId="{3D0181D3-E12E-40A2-99A3-50016946FEBC}" destId="{C8563E5B-FEDB-4044-B533-9E9AA07E2BB0}" srcOrd="1" destOrd="0" presId="urn:microsoft.com/office/officeart/2016/7/layout/VerticalSolidActionList"/>
    <dgm:cxn modelId="{216DC8ED-6C8D-43F7-BEE7-9E6EBEE478F9}" type="presParOf" srcId="{0D6E8752-9EDB-4233-B05D-4348CA8CE69B}" destId="{7665255B-7757-4E39-ABE2-0220F709759F}" srcOrd="1" destOrd="0" presId="urn:microsoft.com/office/officeart/2016/7/layout/VerticalSolidActionList"/>
    <dgm:cxn modelId="{4468DFE1-B03E-4FF6-A6B6-2C38B08F7E67}" type="presParOf" srcId="{0D6E8752-9EDB-4233-B05D-4348CA8CE69B}" destId="{8D8EBD61-7D94-48C5-B395-E86B77713F49}" srcOrd="2" destOrd="0" presId="urn:microsoft.com/office/officeart/2016/7/layout/VerticalSolidActionList"/>
    <dgm:cxn modelId="{0CBFC91B-AA28-47BA-A6BE-F6A4172FB7B7}" type="presParOf" srcId="{8D8EBD61-7D94-48C5-B395-E86B77713F49}" destId="{F413F91E-7747-4088-8193-B53D35D38C02}" srcOrd="0" destOrd="0" presId="urn:microsoft.com/office/officeart/2016/7/layout/VerticalSolidActionList"/>
    <dgm:cxn modelId="{24156545-E3F4-4D0A-B338-EB5D0877A108}" type="presParOf" srcId="{8D8EBD61-7D94-48C5-B395-E86B77713F49}" destId="{B5FDB1D0-7186-4F9A-BB68-F63E8DA3D01E}" srcOrd="1" destOrd="0" presId="urn:microsoft.com/office/officeart/2016/7/layout/VerticalSolidActionList"/>
    <dgm:cxn modelId="{E0137170-9682-4730-93A9-68967D76960A}" type="presParOf" srcId="{0D6E8752-9EDB-4233-B05D-4348CA8CE69B}" destId="{348E4B4D-52DE-4A42-B9CB-3F3BBC0EE509}" srcOrd="3" destOrd="0" presId="urn:microsoft.com/office/officeart/2016/7/layout/VerticalSolidActionList"/>
    <dgm:cxn modelId="{48521B69-3552-4622-93BD-3217AF13FA11}" type="presParOf" srcId="{0D6E8752-9EDB-4233-B05D-4348CA8CE69B}" destId="{97E80949-2150-4248-AE2E-7BF1A0E996F3}" srcOrd="4" destOrd="0" presId="urn:microsoft.com/office/officeart/2016/7/layout/VerticalSolidActionList"/>
    <dgm:cxn modelId="{87B30570-0424-4987-942B-52F238D3E455}" type="presParOf" srcId="{97E80949-2150-4248-AE2E-7BF1A0E996F3}" destId="{0F1D5D91-051B-4016-AD5A-A04C166CA867}" srcOrd="0" destOrd="0" presId="urn:microsoft.com/office/officeart/2016/7/layout/VerticalSolidActionList"/>
    <dgm:cxn modelId="{2ADEE5D6-5D7A-4367-AEB6-D059318B64E5}" type="presParOf" srcId="{97E80949-2150-4248-AE2E-7BF1A0E996F3}" destId="{4A9BB598-7A35-4DD6-B01F-8E8B633C76BE}"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0E10A8-D3DD-4C7C-A24F-72514AC4C89C}"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EB09BAA4-2196-4080-AC81-FA53FFAA0E17}">
      <dgm:prSet/>
      <dgm:spPr/>
      <dgm:t>
        <a:bodyPr/>
        <a:lstStyle/>
        <a:p>
          <a:r>
            <a:rPr lang="en-US"/>
            <a:t>Avoid using the first person "I" or "we."  In addition, whenever possible, choose active verbs instead of passive ones. Example  - "</a:t>
          </a:r>
          <a:r>
            <a:rPr lang="en-US" i="1"/>
            <a:t>the study tested</a:t>
          </a:r>
          <a:r>
            <a:rPr lang="en-US"/>
            <a:t>" instead of "</a:t>
          </a:r>
          <a:r>
            <a:rPr lang="en-US" i="1"/>
            <a:t>it was tested by the study</a:t>
          </a:r>
          <a:r>
            <a:rPr lang="en-US"/>
            <a:t>" or "</a:t>
          </a:r>
          <a:r>
            <a:rPr lang="en-US" i="1"/>
            <a:t>I tested in the study</a:t>
          </a:r>
          <a:r>
            <a:rPr lang="en-US"/>
            <a:t>".</a:t>
          </a:r>
        </a:p>
      </dgm:t>
    </dgm:pt>
    <dgm:pt modelId="{25114484-18FF-4737-AA31-6C5946D36CDC}" type="parTrans" cxnId="{6BA79D74-9DEF-4B6D-9DBB-CDFF81C02F0A}">
      <dgm:prSet/>
      <dgm:spPr/>
      <dgm:t>
        <a:bodyPr/>
        <a:lstStyle/>
        <a:p>
          <a:endParaRPr lang="en-US"/>
        </a:p>
      </dgm:t>
    </dgm:pt>
    <dgm:pt modelId="{3DA289E1-C95C-45B8-894F-2DEC39F640EA}" type="sibTrans" cxnId="{6BA79D74-9DEF-4B6D-9DBB-CDFF81C02F0A}">
      <dgm:prSet/>
      <dgm:spPr/>
      <dgm:t>
        <a:bodyPr/>
        <a:lstStyle/>
        <a:p>
          <a:endParaRPr lang="en-US"/>
        </a:p>
      </dgm:t>
    </dgm:pt>
    <dgm:pt modelId="{29BB6A6B-3435-43E7-AD14-F94772C6D86F}">
      <dgm:prSet/>
      <dgm:spPr/>
      <dgm:t>
        <a:bodyPr/>
        <a:lstStyle/>
        <a:p>
          <a:r>
            <a:rPr lang="en-US"/>
            <a:t>Avoid, if possible, using trade names, acronyms, abbreviations or symbols in your abstract.</a:t>
          </a:r>
        </a:p>
      </dgm:t>
    </dgm:pt>
    <dgm:pt modelId="{4D0B6F11-D516-4655-B2E4-92CF9EA7BFBC}" type="parTrans" cxnId="{EE909B3E-7793-418C-AFD6-B3BE5F7C4701}">
      <dgm:prSet/>
      <dgm:spPr/>
      <dgm:t>
        <a:bodyPr/>
        <a:lstStyle/>
        <a:p>
          <a:endParaRPr lang="en-US"/>
        </a:p>
      </dgm:t>
    </dgm:pt>
    <dgm:pt modelId="{EF9B413C-0D59-4898-9399-F877193E9EB3}" type="sibTrans" cxnId="{EE909B3E-7793-418C-AFD6-B3BE5F7C4701}">
      <dgm:prSet/>
      <dgm:spPr/>
      <dgm:t>
        <a:bodyPr/>
        <a:lstStyle/>
        <a:p>
          <a:endParaRPr lang="en-US"/>
        </a:p>
      </dgm:t>
    </dgm:pt>
    <dgm:pt modelId="{E6D704DD-A8BA-4F40-AFB1-F43BC6590EDC}" type="pres">
      <dgm:prSet presAssocID="{180E10A8-D3DD-4C7C-A24F-72514AC4C89C}" presName="hierChild1" presStyleCnt="0">
        <dgm:presLayoutVars>
          <dgm:chPref val="1"/>
          <dgm:dir/>
          <dgm:animOne val="branch"/>
          <dgm:animLvl val="lvl"/>
          <dgm:resizeHandles/>
        </dgm:presLayoutVars>
      </dgm:prSet>
      <dgm:spPr/>
    </dgm:pt>
    <dgm:pt modelId="{7EF8CE79-7AA1-4863-ADF9-005B12FB49E3}" type="pres">
      <dgm:prSet presAssocID="{EB09BAA4-2196-4080-AC81-FA53FFAA0E17}" presName="hierRoot1" presStyleCnt="0"/>
      <dgm:spPr/>
    </dgm:pt>
    <dgm:pt modelId="{900FCEC7-138D-4DFE-9050-CAA41979260A}" type="pres">
      <dgm:prSet presAssocID="{EB09BAA4-2196-4080-AC81-FA53FFAA0E17}" presName="composite" presStyleCnt="0"/>
      <dgm:spPr/>
    </dgm:pt>
    <dgm:pt modelId="{CC946E30-3923-4FFA-A75A-11A7FB900087}" type="pres">
      <dgm:prSet presAssocID="{EB09BAA4-2196-4080-AC81-FA53FFAA0E17}" presName="background" presStyleLbl="node0" presStyleIdx="0" presStyleCnt="2"/>
      <dgm:spPr/>
    </dgm:pt>
    <dgm:pt modelId="{E1E5E846-F991-4FD5-81BC-540C0D77BDF9}" type="pres">
      <dgm:prSet presAssocID="{EB09BAA4-2196-4080-AC81-FA53FFAA0E17}" presName="text" presStyleLbl="fgAcc0" presStyleIdx="0" presStyleCnt="2">
        <dgm:presLayoutVars>
          <dgm:chPref val="3"/>
        </dgm:presLayoutVars>
      </dgm:prSet>
      <dgm:spPr/>
    </dgm:pt>
    <dgm:pt modelId="{49CA0738-A465-41B3-8FEE-932D8136C50C}" type="pres">
      <dgm:prSet presAssocID="{EB09BAA4-2196-4080-AC81-FA53FFAA0E17}" presName="hierChild2" presStyleCnt="0"/>
      <dgm:spPr/>
    </dgm:pt>
    <dgm:pt modelId="{96F9DBF7-3246-4E05-9FCC-E77CAE983C05}" type="pres">
      <dgm:prSet presAssocID="{29BB6A6B-3435-43E7-AD14-F94772C6D86F}" presName="hierRoot1" presStyleCnt="0"/>
      <dgm:spPr/>
    </dgm:pt>
    <dgm:pt modelId="{BC33EABC-F022-4CF5-ABD0-4C58EF0085BD}" type="pres">
      <dgm:prSet presAssocID="{29BB6A6B-3435-43E7-AD14-F94772C6D86F}" presName="composite" presStyleCnt="0"/>
      <dgm:spPr/>
    </dgm:pt>
    <dgm:pt modelId="{88661CCC-E61C-4DA4-B81C-488C4A201711}" type="pres">
      <dgm:prSet presAssocID="{29BB6A6B-3435-43E7-AD14-F94772C6D86F}" presName="background" presStyleLbl="node0" presStyleIdx="1" presStyleCnt="2"/>
      <dgm:spPr/>
    </dgm:pt>
    <dgm:pt modelId="{9701DB40-5BBE-44EE-9BDE-9FD51EFCDE3A}" type="pres">
      <dgm:prSet presAssocID="{29BB6A6B-3435-43E7-AD14-F94772C6D86F}" presName="text" presStyleLbl="fgAcc0" presStyleIdx="1" presStyleCnt="2">
        <dgm:presLayoutVars>
          <dgm:chPref val="3"/>
        </dgm:presLayoutVars>
      </dgm:prSet>
      <dgm:spPr/>
    </dgm:pt>
    <dgm:pt modelId="{6D73D57B-C746-45C4-89D2-C443F653DF72}" type="pres">
      <dgm:prSet presAssocID="{29BB6A6B-3435-43E7-AD14-F94772C6D86F}" presName="hierChild2" presStyleCnt="0"/>
      <dgm:spPr/>
    </dgm:pt>
  </dgm:ptLst>
  <dgm:cxnLst>
    <dgm:cxn modelId="{EE909B3E-7793-418C-AFD6-B3BE5F7C4701}" srcId="{180E10A8-D3DD-4C7C-A24F-72514AC4C89C}" destId="{29BB6A6B-3435-43E7-AD14-F94772C6D86F}" srcOrd="1" destOrd="0" parTransId="{4D0B6F11-D516-4655-B2E4-92CF9EA7BFBC}" sibTransId="{EF9B413C-0D59-4898-9399-F877193E9EB3}"/>
    <dgm:cxn modelId="{05A5855B-EE18-484D-A23C-AE7278BE3788}" type="presOf" srcId="{180E10A8-D3DD-4C7C-A24F-72514AC4C89C}" destId="{E6D704DD-A8BA-4F40-AFB1-F43BC6590EDC}" srcOrd="0" destOrd="0" presId="urn:microsoft.com/office/officeart/2005/8/layout/hierarchy1"/>
    <dgm:cxn modelId="{0C0C6E53-8F45-41DC-A728-F1668E9077F5}" type="presOf" srcId="{29BB6A6B-3435-43E7-AD14-F94772C6D86F}" destId="{9701DB40-5BBE-44EE-9BDE-9FD51EFCDE3A}" srcOrd="0" destOrd="0" presId="urn:microsoft.com/office/officeart/2005/8/layout/hierarchy1"/>
    <dgm:cxn modelId="{6BA79D74-9DEF-4B6D-9DBB-CDFF81C02F0A}" srcId="{180E10A8-D3DD-4C7C-A24F-72514AC4C89C}" destId="{EB09BAA4-2196-4080-AC81-FA53FFAA0E17}" srcOrd="0" destOrd="0" parTransId="{25114484-18FF-4737-AA31-6C5946D36CDC}" sibTransId="{3DA289E1-C95C-45B8-894F-2DEC39F640EA}"/>
    <dgm:cxn modelId="{E2BBC692-0FF5-4E5F-B99D-B850A2F39A62}" type="presOf" srcId="{EB09BAA4-2196-4080-AC81-FA53FFAA0E17}" destId="{E1E5E846-F991-4FD5-81BC-540C0D77BDF9}" srcOrd="0" destOrd="0" presId="urn:microsoft.com/office/officeart/2005/8/layout/hierarchy1"/>
    <dgm:cxn modelId="{7FDC40AB-C6F7-42FC-9613-8B5341888BD5}" type="presParOf" srcId="{E6D704DD-A8BA-4F40-AFB1-F43BC6590EDC}" destId="{7EF8CE79-7AA1-4863-ADF9-005B12FB49E3}" srcOrd="0" destOrd="0" presId="urn:microsoft.com/office/officeart/2005/8/layout/hierarchy1"/>
    <dgm:cxn modelId="{E4592101-CE31-4D65-ABA6-ECC9948E4802}" type="presParOf" srcId="{7EF8CE79-7AA1-4863-ADF9-005B12FB49E3}" destId="{900FCEC7-138D-4DFE-9050-CAA41979260A}" srcOrd="0" destOrd="0" presId="urn:microsoft.com/office/officeart/2005/8/layout/hierarchy1"/>
    <dgm:cxn modelId="{352349A8-EB0B-436C-9507-6F471AE3B38C}" type="presParOf" srcId="{900FCEC7-138D-4DFE-9050-CAA41979260A}" destId="{CC946E30-3923-4FFA-A75A-11A7FB900087}" srcOrd="0" destOrd="0" presId="urn:microsoft.com/office/officeart/2005/8/layout/hierarchy1"/>
    <dgm:cxn modelId="{C6FB83F6-7923-4D9B-AAF2-32725AB7FFE6}" type="presParOf" srcId="{900FCEC7-138D-4DFE-9050-CAA41979260A}" destId="{E1E5E846-F991-4FD5-81BC-540C0D77BDF9}" srcOrd="1" destOrd="0" presId="urn:microsoft.com/office/officeart/2005/8/layout/hierarchy1"/>
    <dgm:cxn modelId="{DF531349-396A-4938-A310-FD1FE83C54E7}" type="presParOf" srcId="{7EF8CE79-7AA1-4863-ADF9-005B12FB49E3}" destId="{49CA0738-A465-41B3-8FEE-932D8136C50C}" srcOrd="1" destOrd="0" presId="urn:microsoft.com/office/officeart/2005/8/layout/hierarchy1"/>
    <dgm:cxn modelId="{CA9195EE-9D19-43EA-83EF-83070ACA1D22}" type="presParOf" srcId="{E6D704DD-A8BA-4F40-AFB1-F43BC6590EDC}" destId="{96F9DBF7-3246-4E05-9FCC-E77CAE983C05}" srcOrd="1" destOrd="0" presId="urn:microsoft.com/office/officeart/2005/8/layout/hierarchy1"/>
    <dgm:cxn modelId="{927FB756-083F-4453-A8EC-B22C2641200D}" type="presParOf" srcId="{96F9DBF7-3246-4E05-9FCC-E77CAE983C05}" destId="{BC33EABC-F022-4CF5-ABD0-4C58EF0085BD}" srcOrd="0" destOrd="0" presId="urn:microsoft.com/office/officeart/2005/8/layout/hierarchy1"/>
    <dgm:cxn modelId="{31C2D635-C327-4AB3-BC66-9AC299FE7785}" type="presParOf" srcId="{BC33EABC-F022-4CF5-ABD0-4C58EF0085BD}" destId="{88661CCC-E61C-4DA4-B81C-488C4A201711}" srcOrd="0" destOrd="0" presId="urn:microsoft.com/office/officeart/2005/8/layout/hierarchy1"/>
    <dgm:cxn modelId="{4F7DD7D4-56A4-49C6-8DFB-09E2BFD85C6C}" type="presParOf" srcId="{BC33EABC-F022-4CF5-ABD0-4C58EF0085BD}" destId="{9701DB40-5BBE-44EE-9BDE-9FD51EFCDE3A}" srcOrd="1" destOrd="0" presId="urn:microsoft.com/office/officeart/2005/8/layout/hierarchy1"/>
    <dgm:cxn modelId="{61BBA797-0B81-481E-8B48-A54DE87B2737}" type="presParOf" srcId="{96F9DBF7-3246-4E05-9FCC-E77CAE983C05}" destId="{6D73D57B-C746-45C4-89D2-C443F653DF7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B05A6D-AEC1-4948-9456-2D4D9C76C83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47A3DB1-9743-479F-B1E4-421E5EE04CEC}">
      <dgm:prSet/>
      <dgm:spPr/>
      <dgm:t>
        <a:bodyPr/>
        <a:lstStyle/>
        <a:p>
          <a:r>
            <a:rPr lang="en-US" dirty="0"/>
            <a:t>Use non-evaluative language in your abstract. </a:t>
          </a:r>
          <a:r>
            <a:rPr lang="en-US" i="1" dirty="0"/>
            <a:t>Report</a:t>
          </a:r>
          <a:r>
            <a:rPr lang="en-US" dirty="0"/>
            <a:t> instead of </a:t>
          </a:r>
          <a:r>
            <a:rPr lang="en-US" i="1" dirty="0"/>
            <a:t>comment</a:t>
          </a:r>
          <a:r>
            <a:rPr lang="en-US" dirty="0"/>
            <a:t> upon your findings. Comments are found in the discussion section of a manuscript.</a:t>
          </a:r>
        </a:p>
      </dgm:t>
    </dgm:pt>
    <dgm:pt modelId="{072AA173-4C76-478C-83AF-CB9D1AC2A6ED}" type="parTrans" cxnId="{EC80D3BB-6E60-45AF-AC14-755856E22A2E}">
      <dgm:prSet/>
      <dgm:spPr/>
      <dgm:t>
        <a:bodyPr/>
        <a:lstStyle/>
        <a:p>
          <a:endParaRPr lang="en-US"/>
        </a:p>
      </dgm:t>
    </dgm:pt>
    <dgm:pt modelId="{1364C395-5AB1-499B-8656-598B77C48F32}" type="sibTrans" cxnId="{EC80D3BB-6E60-45AF-AC14-755856E22A2E}">
      <dgm:prSet/>
      <dgm:spPr/>
      <dgm:t>
        <a:bodyPr/>
        <a:lstStyle/>
        <a:p>
          <a:endParaRPr lang="en-US"/>
        </a:p>
      </dgm:t>
    </dgm:pt>
    <dgm:pt modelId="{A5ABF872-487F-40DC-958B-C212536E21F1}">
      <dgm:prSet/>
      <dgm:spPr/>
      <dgm:t>
        <a:bodyPr/>
        <a:lstStyle/>
        <a:p>
          <a:r>
            <a:rPr lang="en-US" dirty="0"/>
            <a:t>Use key words from the document to help indexers more accurately index your document for future research. Keywords should be derived from the content of the abstract.</a:t>
          </a:r>
        </a:p>
      </dgm:t>
    </dgm:pt>
    <dgm:pt modelId="{E58757C7-1628-4CBE-BAB5-EA9C78685416}" type="parTrans" cxnId="{9606D478-F551-4AA0-AF02-43E5D49E05EA}">
      <dgm:prSet/>
      <dgm:spPr/>
      <dgm:t>
        <a:bodyPr/>
        <a:lstStyle/>
        <a:p>
          <a:endParaRPr lang="en-US"/>
        </a:p>
      </dgm:t>
    </dgm:pt>
    <dgm:pt modelId="{C82C6CCE-5263-4AEE-BE36-3809F0E43002}" type="sibTrans" cxnId="{9606D478-F551-4AA0-AF02-43E5D49E05EA}">
      <dgm:prSet/>
      <dgm:spPr/>
      <dgm:t>
        <a:bodyPr/>
        <a:lstStyle/>
        <a:p>
          <a:endParaRPr lang="en-US"/>
        </a:p>
      </dgm:t>
    </dgm:pt>
    <dgm:pt modelId="{4A0EF5BB-A9A6-4845-A50C-D956C4FFB936}" type="pres">
      <dgm:prSet presAssocID="{9AB05A6D-AEC1-4948-9456-2D4D9C76C839}" presName="linear" presStyleCnt="0">
        <dgm:presLayoutVars>
          <dgm:animLvl val="lvl"/>
          <dgm:resizeHandles val="exact"/>
        </dgm:presLayoutVars>
      </dgm:prSet>
      <dgm:spPr/>
    </dgm:pt>
    <dgm:pt modelId="{A5BA9021-6009-4E3E-93F4-5BBD62FF5A02}" type="pres">
      <dgm:prSet presAssocID="{947A3DB1-9743-479F-B1E4-421E5EE04CEC}" presName="parentText" presStyleLbl="node1" presStyleIdx="0" presStyleCnt="2">
        <dgm:presLayoutVars>
          <dgm:chMax val="0"/>
          <dgm:bulletEnabled val="1"/>
        </dgm:presLayoutVars>
      </dgm:prSet>
      <dgm:spPr/>
    </dgm:pt>
    <dgm:pt modelId="{184CBC1F-AA59-4D74-A675-DA05120D0A36}" type="pres">
      <dgm:prSet presAssocID="{1364C395-5AB1-499B-8656-598B77C48F32}" presName="spacer" presStyleCnt="0"/>
      <dgm:spPr/>
    </dgm:pt>
    <dgm:pt modelId="{063AA486-B1E1-4F98-A49D-E2FF0545A2AE}" type="pres">
      <dgm:prSet presAssocID="{A5ABF872-487F-40DC-958B-C212536E21F1}" presName="parentText" presStyleLbl="node1" presStyleIdx="1" presStyleCnt="2">
        <dgm:presLayoutVars>
          <dgm:chMax val="0"/>
          <dgm:bulletEnabled val="1"/>
        </dgm:presLayoutVars>
      </dgm:prSet>
      <dgm:spPr/>
    </dgm:pt>
  </dgm:ptLst>
  <dgm:cxnLst>
    <dgm:cxn modelId="{21698F31-089F-468B-9ECF-6C18F1550E56}" type="presOf" srcId="{A5ABF872-487F-40DC-958B-C212536E21F1}" destId="{063AA486-B1E1-4F98-A49D-E2FF0545A2AE}" srcOrd="0" destOrd="0" presId="urn:microsoft.com/office/officeart/2005/8/layout/vList2"/>
    <dgm:cxn modelId="{08EE013E-2D69-4EDE-BEA8-15E45BAA506B}" type="presOf" srcId="{947A3DB1-9743-479F-B1E4-421E5EE04CEC}" destId="{A5BA9021-6009-4E3E-93F4-5BBD62FF5A02}" srcOrd="0" destOrd="0" presId="urn:microsoft.com/office/officeart/2005/8/layout/vList2"/>
    <dgm:cxn modelId="{9606D478-F551-4AA0-AF02-43E5D49E05EA}" srcId="{9AB05A6D-AEC1-4948-9456-2D4D9C76C839}" destId="{A5ABF872-487F-40DC-958B-C212536E21F1}" srcOrd="1" destOrd="0" parTransId="{E58757C7-1628-4CBE-BAB5-EA9C78685416}" sibTransId="{C82C6CCE-5263-4AEE-BE36-3809F0E43002}"/>
    <dgm:cxn modelId="{A2574859-9815-4C1E-B36E-C83B691D56CD}" type="presOf" srcId="{9AB05A6D-AEC1-4948-9456-2D4D9C76C839}" destId="{4A0EF5BB-A9A6-4845-A50C-D956C4FFB936}" srcOrd="0" destOrd="0" presId="urn:microsoft.com/office/officeart/2005/8/layout/vList2"/>
    <dgm:cxn modelId="{EC80D3BB-6E60-45AF-AC14-755856E22A2E}" srcId="{9AB05A6D-AEC1-4948-9456-2D4D9C76C839}" destId="{947A3DB1-9743-479F-B1E4-421E5EE04CEC}" srcOrd="0" destOrd="0" parTransId="{072AA173-4C76-478C-83AF-CB9D1AC2A6ED}" sibTransId="{1364C395-5AB1-499B-8656-598B77C48F32}"/>
    <dgm:cxn modelId="{17961CA0-3489-4B9E-A741-4E587F4BA27F}" type="presParOf" srcId="{4A0EF5BB-A9A6-4845-A50C-D956C4FFB936}" destId="{A5BA9021-6009-4E3E-93F4-5BBD62FF5A02}" srcOrd="0" destOrd="0" presId="urn:microsoft.com/office/officeart/2005/8/layout/vList2"/>
    <dgm:cxn modelId="{281C61AA-BF85-4C87-8192-C0DC7F530B88}" type="presParOf" srcId="{4A0EF5BB-A9A6-4845-A50C-D956C4FFB936}" destId="{184CBC1F-AA59-4D74-A675-DA05120D0A36}" srcOrd="1" destOrd="0" presId="urn:microsoft.com/office/officeart/2005/8/layout/vList2"/>
    <dgm:cxn modelId="{4715775C-B956-42E5-BB43-67892727264F}" type="presParOf" srcId="{4A0EF5BB-A9A6-4845-A50C-D956C4FFB936}" destId="{063AA486-B1E1-4F98-A49D-E2FF0545A2A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37E8-84EA-4206-889D-4216209D1FF6}">
      <dsp:nvSpPr>
        <dsp:cNvPr id="0" name=""/>
        <dsp:cNvSpPr/>
      </dsp:nvSpPr>
      <dsp:spPr>
        <a:xfrm>
          <a:off x="0" y="60661"/>
          <a:ext cx="6578523" cy="15701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Research is “a systematic investigation, including research development, testing and evaluation, designed to develop or contribute to </a:t>
          </a:r>
          <a:r>
            <a:rPr lang="en-US" sz="2200" kern="1200" dirty="0" err="1"/>
            <a:t>generalisable</a:t>
          </a:r>
          <a:r>
            <a:rPr lang="en-US" sz="2200" kern="1200" dirty="0"/>
            <a:t> knowledge (FHI, 2000)”</a:t>
          </a:r>
        </a:p>
      </dsp:txBody>
      <dsp:txXfrm>
        <a:off x="76648" y="137309"/>
        <a:ext cx="6425227" cy="1416844"/>
      </dsp:txXfrm>
    </dsp:sp>
    <dsp:sp modelId="{5D74BA66-AA43-4F1E-9D2D-FD4D8D80D2BB}">
      <dsp:nvSpPr>
        <dsp:cNvPr id="0" name=""/>
        <dsp:cNvSpPr/>
      </dsp:nvSpPr>
      <dsp:spPr>
        <a:xfrm>
          <a:off x="0" y="1694161"/>
          <a:ext cx="6578523" cy="15701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Systematic</a:t>
          </a:r>
          <a:r>
            <a:rPr lang="en-US" sz="2200" kern="1200" dirty="0"/>
            <a:t>: An organized, formally structured methodology to obtain new knowledge. It commonly implies the development of a research protocol with clearly stated objectives. </a:t>
          </a:r>
        </a:p>
      </dsp:txBody>
      <dsp:txXfrm>
        <a:off x="76648" y="1770809"/>
        <a:ext cx="6425227" cy="1416844"/>
      </dsp:txXfrm>
    </dsp:sp>
    <dsp:sp modelId="{0EB949E0-C78B-48EC-A2A7-24E9EF8F2EC5}">
      <dsp:nvSpPr>
        <dsp:cNvPr id="0" name=""/>
        <dsp:cNvSpPr/>
      </dsp:nvSpPr>
      <dsp:spPr>
        <a:xfrm>
          <a:off x="0" y="3327661"/>
          <a:ext cx="6578523" cy="15701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err="1"/>
            <a:t>Generalisable</a:t>
          </a:r>
          <a:r>
            <a:rPr lang="en-US" sz="2200" kern="1200" dirty="0"/>
            <a:t>: The obtained knowledge is intended to have a broad or general application beyond the group that participated in the research. The new knowledge will have applications beyond the study setting. </a:t>
          </a:r>
        </a:p>
      </dsp:txBody>
      <dsp:txXfrm>
        <a:off x="76648" y="3404309"/>
        <a:ext cx="6425227" cy="1416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61AE0-73DE-4F49-81FD-89C5DECB4570}">
      <dsp:nvSpPr>
        <dsp:cNvPr id="0" name=""/>
        <dsp:cNvSpPr/>
      </dsp:nvSpPr>
      <dsp:spPr>
        <a:xfrm>
          <a:off x="0" y="455565"/>
          <a:ext cx="6248400" cy="23250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Ease your readers/audience into your topic.  This is the importance of the background. </a:t>
          </a:r>
        </a:p>
      </dsp:txBody>
      <dsp:txXfrm>
        <a:off x="113499" y="569064"/>
        <a:ext cx="6021402" cy="2098047"/>
      </dsp:txXfrm>
    </dsp:sp>
    <dsp:sp modelId="{5230EDE5-D54A-41DB-9532-A72CDD921949}">
      <dsp:nvSpPr>
        <dsp:cNvPr id="0" name=""/>
        <dsp:cNvSpPr/>
      </dsp:nvSpPr>
      <dsp:spPr>
        <a:xfrm>
          <a:off x="0" y="2875651"/>
          <a:ext cx="6248400" cy="23250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As much as possible, ensure your abstract addresses the theme of the conference or the theme of the section submitted too.  </a:t>
          </a:r>
        </a:p>
      </dsp:txBody>
      <dsp:txXfrm>
        <a:off x="113499" y="2989150"/>
        <a:ext cx="6021402" cy="2098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AEACA-AE98-44A3-B082-3F54AABD6DBC}">
      <dsp:nvSpPr>
        <dsp:cNvPr id="0" name=""/>
        <dsp:cNvSpPr/>
      </dsp:nvSpPr>
      <dsp:spPr>
        <a:xfrm>
          <a:off x="0" y="179447"/>
          <a:ext cx="6367912" cy="29815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 well written abstract often can ensure wide publication since many computerized databases and printed indexes reprint abstracts so scholars can keep up with each other's work.</a:t>
          </a:r>
        </a:p>
      </dsp:txBody>
      <dsp:txXfrm>
        <a:off x="145550" y="324997"/>
        <a:ext cx="6076812" cy="2690498"/>
      </dsp:txXfrm>
    </dsp:sp>
    <dsp:sp modelId="{7E6E6780-04DD-474D-B5B5-6104829D1CCF}">
      <dsp:nvSpPr>
        <dsp:cNvPr id="0" name=""/>
        <dsp:cNvSpPr/>
      </dsp:nvSpPr>
      <dsp:spPr>
        <a:xfrm>
          <a:off x="0" y="3244566"/>
          <a:ext cx="6367912" cy="298159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A well written abstract also attracts the interest of conference participants to come listen to your presentation. Many people take a conclusive decision about sessions they will attend after reading the abstract.</a:t>
          </a:r>
        </a:p>
      </dsp:txBody>
      <dsp:txXfrm>
        <a:off x="145550" y="3390116"/>
        <a:ext cx="6076812" cy="26904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7E275-6406-44CD-90A2-76F3B8CF6906}">
      <dsp:nvSpPr>
        <dsp:cNvPr id="0" name=""/>
        <dsp:cNvSpPr/>
      </dsp:nvSpPr>
      <dsp:spPr>
        <a:xfrm>
          <a:off x="0" y="224403"/>
          <a:ext cx="6248400" cy="16782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The primary audience for the abstract are the reviewers. </a:t>
          </a:r>
        </a:p>
      </dsp:txBody>
      <dsp:txXfrm>
        <a:off x="81924" y="306327"/>
        <a:ext cx="6084552" cy="1514370"/>
      </dsp:txXfrm>
    </dsp:sp>
    <dsp:sp modelId="{80680F5B-779C-42D1-AC80-346EE61FC067}">
      <dsp:nvSpPr>
        <dsp:cNvPr id="0" name=""/>
        <dsp:cNvSpPr/>
      </dsp:nvSpPr>
      <dsp:spPr>
        <a:xfrm>
          <a:off x="0" y="1989022"/>
          <a:ext cx="6248400" cy="167821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The journal readers-- to whom you will actually deliver your paper -- are your secondary audience.  </a:t>
          </a:r>
        </a:p>
      </dsp:txBody>
      <dsp:txXfrm>
        <a:off x="81924" y="2070946"/>
        <a:ext cx="6084552" cy="1514370"/>
      </dsp:txXfrm>
    </dsp:sp>
    <dsp:sp modelId="{B5E4434B-7742-42C8-B1F1-35421F312F00}">
      <dsp:nvSpPr>
        <dsp:cNvPr id="0" name=""/>
        <dsp:cNvSpPr/>
      </dsp:nvSpPr>
      <dsp:spPr>
        <a:xfrm>
          <a:off x="0" y="3753640"/>
          <a:ext cx="6248400" cy="167821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To get the space to share the information with the larger audience, up need to impress the reviewers.</a:t>
          </a:r>
        </a:p>
      </dsp:txBody>
      <dsp:txXfrm>
        <a:off x="81924" y="3835564"/>
        <a:ext cx="6084552" cy="15143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2C0DF-7FB8-4DDB-B750-91A30CEBE4DE}">
      <dsp:nvSpPr>
        <dsp:cNvPr id="0" name=""/>
        <dsp:cNvSpPr/>
      </dsp:nvSpPr>
      <dsp:spPr>
        <a:xfrm>
          <a:off x="0" y="817644"/>
          <a:ext cx="6248400" cy="9534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content of the abstract must tell a story. </a:t>
          </a:r>
        </a:p>
      </dsp:txBody>
      <dsp:txXfrm>
        <a:off x="46541" y="864185"/>
        <a:ext cx="6155318" cy="860321"/>
      </dsp:txXfrm>
    </dsp:sp>
    <dsp:sp modelId="{E0575CA3-B999-427E-A9F3-2CBAC7686C3C}">
      <dsp:nvSpPr>
        <dsp:cNvPr id="0" name=""/>
        <dsp:cNvSpPr/>
      </dsp:nvSpPr>
      <dsp:spPr>
        <a:xfrm>
          <a:off x="0" y="1840167"/>
          <a:ext cx="6248400" cy="953403"/>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methodology should be appropriate to answer the study objective.</a:t>
          </a:r>
        </a:p>
      </dsp:txBody>
      <dsp:txXfrm>
        <a:off x="46541" y="1886708"/>
        <a:ext cx="6155318" cy="860321"/>
      </dsp:txXfrm>
    </dsp:sp>
    <dsp:sp modelId="{2F919E00-3EB3-44AC-B901-5CEBF8143007}">
      <dsp:nvSpPr>
        <dsp:cNvPr id="0" name=""/>
        <dsp:cNvSpPr/>
      </dsp:nvSpPr>
      <dsp:spPr>
        <a:xfrm>
          <a:off x="0" y="2862691"/>
          <a:ext cx="6248400" cy="95340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result must provide information specific to address the objective of the study highlighted.</a:t>
          </a:r>
        </a:p>
      </dsp:txBody>
      <dsp:txXfrm>
        <a:off x="46541" y="2909232"/>
        <a:ext cx="6155318" cy="860321"/>
      </dsp:txXfrm>
    </dsp:sp>
    <dsp:sp modelId="{F6FE15FC-52B1-4AA6-8D3C-41C08514748A}">
      <dsp:nvSpPr>
        <dsp:cNvPr id="0" name=""/>
        <dsp:cNvSpPr/>
      </dsp:nvSpPr>
      <dsp:spPr>
        <a:xfrm>
          <a:off x="0" y="3885215"/>
          <a:ext cx="6248400" cy="9534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conclusion should specifically address the objective of the study.</a:t>
          </a:r>
        </a:p>
      </dsp:txBody>
      <dsp:txXfrm>
        <a:off x="46541" y="3931756"/>
        <a:ext cx="6155318" cy="8603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56C4D-131B-4565-A166-04315E529E3D}">
      <dsp:nvSpPr>
        <dsp:cNvPr id="0" name=""/>
        <dsp:cNvSpPr/>
      </dsp:nvSpPr>
      <dsp:spPr>
        <a:xfrm>
          <a:off x="0" y="399531"/>
          <a:ext cx="6248400" cy="157682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most common flaw I have observed is that the abstracts do not contain the quantitative result.</a:t>
          </a:r>
        </a:p>
      </dsp:txBody>
      <dsp:txXfrm>
        <a:off x="76974" y="476505"/>
        <a:ext cx="6094452" cy="1422878"/>
      </dsp:txXfrm>
    </dsp:sp>
    <dsp:sp modelId="{EB8073E3-87A3-4D9F-90D7-B2C8C606CC13}">
      <dsp:nvSpPr>
        <dsp:cNvPr id="0" name=""/>
        <dsp:cNvSpPr/>
      </dsp:nvSpPr>
      <dsp:spPr>
        <a:xfrm>
          <a:off x="0" y="2039718"/>
          <a:ext cx="6248400" cy="157682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Conference committees want to read the study results and judge if this would be of interest for their audience.</a:t>
          </a:r>
        </a:p>
      </dsp:txBody>
      <dsp:txXfrm>
        <a:off x="76974" y="2116692"/>
        <a:ext cx="6094452" cy="1422878"/>
      </dsp:txXfrm>
    </dsp:sp>
    <dsp:sp modelId="{1655DEA6-22E3-4EB1-BD77-998CAC5DE5D6}">
      <dsp:nvSpPr>
        <dsp:cNvPr id="0" name=""/>
        <dsp:cNvSpPr/>
      </dsp:nvSpPr>
      <dsp:spPr>
        <a:xfrm>
          <a:off x="0" y="3679904"/>
          <a:ext cx="6248400" cy="157682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the absence of a result, then there is nothing to base a judgment. Do not write ‘</a:t>
          </a:r>
          <a:r>
            <a:rPr lang="en-US" sz="2200" i="1" kern="1200" dirty="0"/>
            <a:t>the paper would present the results of the finding</a:t>
          </a:r>
          <a:r>
            <a:rPr lang="en-US" sz="2200" kern="1200" dirty="0"/>
            <a:t>s’. You will likely never get to present the result of the findings.</a:t>
          </a:r>
        </a:p>
      </dsp:txBody>
      <dsp:txXfrm>
        <a:off x="76974" y="3756878"/>
        <a:ext cx="6094452" cy="14228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4C3C5-21C9-4CBA-BDC5-7CEF7C6658B4}">
      <dsp:nvSpPr>
        <dsp:cNvPr id="0" name=""/>
        <dsp:cNvSpPr/>
      </dsp:nvSpPr>
      <dsp:spPr>
        <a:xfrm>
          <a:off x="0" y="411455"/>
          <a:ext cx="6248400"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English is not a native language for Africans</a:t>
          </a:r>
        </a:p>
      </dsp:txBody>
      <dsp:txXfrm>
        <a:off x="44602" y="456057"/>
        <a:ext cx="6159196" cy="824474"/>
      </dsp:txXfrm>
    </dsp:sp>
    <dsp:sp modelId="{B02E9571-B36F-47AF-A3F6-BDFCB7599515}">
      <dsp:nvSpPr>
        <dsp:cNvPr id="0" name=""/>
        <dsp:cNvSpPr/>
      </dsp:nvSpPr>
      <dsp:spPr>
        <a:xfrm>
          <a:off x="0" y="1391373"/>
          <a:ext cx="6248400" cy="913678"/>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For many, writing good English may be a challenge for those for whom English is not a first language.</a:t>
          </a:r>
        </a:p>
      </dsp:txBody>
      <dsp:txXfrm>
        <a:off x="44602" y="1435975"/>
        <a:ext cx="6159196" cy="824474"/>
      </dsp:txXfrm>
    </dsp:sp>
    <dsp:sp modelId="{6CD191D7-AE60-4315-A79C-5497593E62B6}">
      <dsp:nvSpPr>
        <dsp:cNvPr id="0" name=""/>
        <dsp:cNvSpPr/>
      </dsp:nvSpPr>
      <dsp:spPr>
        <a:xfrm>
          <a:off x="0" y="2371292"/>
          <a:ext cx="6248400" cy="91367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Important to acknowledge this limitation and seek help from professional English editors (AI).</a:t>
          </a:r>
        </a:p>
      </dsp:txBody>
      <dsp:txXfrm>
        <a:off x="44602" y="2415894"/>
        <a:ext cx="6159196" cy="824474"/>
      </dsp:txXfrm>
    </dsp:sp>
    <dsp:sp modelId="{9A658614-E37B-45E2-827F-C359BD35D67C}">
      <dsp:nvSpPr>
        <dsp:cNvPr id="0" name=""/>
        <dsp:cNvSpPr/>
      </dsp:nvSpPr>
      <dsp:spPr>
        <a:xfrm>
          <a:off x="0" y="3351210"/>
          <a:ext cx="6248400" cy="913678"/>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This reduces the risk of the abstract been rejected.</a:t>
          </a:r>
        </a:p>
      </dsp:txBody>
      <dsp:txXfrm>
        <a:off x="44602" y="3395812"/>
        <a:ext cx="6159196" cy="824474"/>
      </dsp:txXfrm>
    </dsp:sp>
    <dsp:sp modelId="{8C8BB284-C97B-489E-97D4-86FC949D9D60}">
      <dsp:nvSpPr>
        <dsp:cNvPr id="0" name=""/>
        <dsp:cNvSpPr/>
      </dsp:nvSpPr>
      <dsp:spPr>
        <a:xfrm>
          <a:off x="0" y="4331129"/>
          <a:ext cx="6248400" cy="9136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‘idea is need’ syndrome cannot make a good abstract.</a:t>
          </a:r>
        </a:p>
      </dsp:txBody>
      <dsp:txXfrm>
        <a:off x="44602" y="4375731"/>
        <a:ext cx="6159196" cy="8244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3BA16-4F59-4116-B4FD-ADDC5B03CBEE}">
      <dsp:nvSpPr>
        <dsp:cNvPr id="0" name=""/>
        <dsp:cNvSpPr/>
      </dsp:nvSpPr>
      <dsp:spPr>
        <a:xfrm>
          <a:off x="0" y="347807"/>
          <a:ext cx="6900512" cy="11647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Well written abstracts get top scores</a:t>
          </a:r>
          <a:endParaRPr lang="en-US" sz="2100" kern="1200"/>
        </a:p>
      </dsp:txBody>
      <dsp:txXfrm>
        <a:off x="56859" y="404666"/>
        <a:ext cx="6786794" cy="1051053"/>
      </dsp:txXfrm>
    </dsp:sp>
    <dsp:sp modelId="{0E44E31B-529B-4B97-819D-BC582AF1AC18}">
      <dsp:nvSpPr>
        <dsp:cNvPr id="0" name=""/>
        <dsp:cNvSpPr/>
      </dsp:nvSpPr>
      <dsp:spPr>
        <a:xfrm>
          <a:off x="0" y="1573058"/>
          <a:ext cx="6900512" cy="116477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Top scores increased the opportunity of sharing research result findings with a wide range of stakeholders. This increases the prospect for uptake and use of study findings.</a:t>
          </a:r>
          <a:endParaRPr lang="en-US" sz="2100" kern="1200"/>
        </a:p>
      </dsp:txBody>
      <dsp:txXfrm>
        <a:off x="56859" y="1629917"/>
        <a:ext cx="6786794" cy="1051053"/>
      </dsp:txXfrm>
    </dsp:sp>
    <dsp:sp modelId="{75DED911-B76D-4887-AE10-0D46E3E5CAFB}">
      <dsp:nvSpPr>
        <dsp:cNvPr id="0" name=""/>
        <dsp:cNvSpPr/>
      </dsp:nvSpPr>
      <dsp:spPr>
        <a:xfrm>
          <a:off x="0" y="2798310"/>
          <a:ext cx="6900512" cy="116477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Public engagement through abstract presentation at conferences is a powerful tool for career development. </a:t>
          </a:r>
          <a:endParaRPr lang="en-US" sz="2100" kern="1200"/>
        </a:p>
      </dsp:txBody>
      <dsp:txXfrm>
        <a:off x="56859" y="2855169"/>
        <a:ext cx="6786794" cy="1051053"/>
      </dsp:txXfrm>
    </dsp:sp>
    <dsp:sp modelId="{5CECFD69-9A9C-40F0-96CC-4BEE5879B30E}">
      <dsp:nvSpPr>
        <dsp:cNvPr id="0" name=""/>
        <dsp:cNvSpPr/>
      </dsp:nvSpPr>
      <dsp:spPr>
        <a:xfrm>
          <a:off x="0" y="4023562"/>
          <a:ext cx="6900512" cy="11647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It is important to INVEST in this process of making oneself and one’s work visible.</a:t>
          </a:r>
          <a:endParaRPr lang="en-US" sz="2100" kern="1200"/>
        </a:p>
      </dsp:txBody>
      <dsp:txXfrm>
        <a:off x="56859" y="4080421"/>
        <a:ext cx="6786794" cy="10510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63695-E9F6-404B-971E-C77E55B3D32C}">
      <dsp:nvSpPr>
        <dsp:cNvPr id="0" name=""/>
        <dsp:cNvSpPr/>
      </dsp:nvSpPr>
      <dsp:spPr>
        <a:xfrm>
          <a:off x="0" y="42494"/>
          <a:ext cx="6620505"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Olumide D. Drafting a qualitative research abstract. 14</a:t>
          </a:r>
          <a:r>
            <a:rPr lang="en-GB" sz="1600" kern="1200" baseline="30000" dirty="0"/>
            <a:t>th</a:t>
          </a:r>
          <a:r>
            <a:rPr lang="en-GB" sz="1600" kern="1200" dirty="0"/>
            <a:t> April 2021</a:t>
          </a:r>
          <a:endParaRPr lang="en-US" sz="1600" kern="1200" dirty="0"/>
        </a:p>
      </dsp:txBody>
      <dsp:txXfrm>
        <a:off x="43321" y="85815"/>
        <a:ext cx="6533863" cy="800803"/>
      </dsp:txXfrm>
    </dsp:sp>
    <dsp:sp modelId="{0117C435-495F-41FC-94FA-1379370E2FC1}">
      <dsp:nvSpPr>
        <dsp:cNvPr id="0" name=""/>
        <dsp:cNvSpPr/>
      </dsp:nvSpPr>
      <dsp:spPr>
        <a:xfrm>
          <a:off x="0" y="976020"/>
          <a:ext cx="6620505" cy="8874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t>Folayan</a:t>
          </a:r>
          <a:r>
            <a:rPr lang="en-GB" sz="1600" kern="1200" dirty="0"/>
            <a:t> M. Drafting a quantitative research abstract. 7</a:t>
          </a:r>
          <a:r>
            <a:rPr lang="en-GB" sz="1600" kern="1200" baseline="30000" dirty="0"/>
            <a:t>th</a:t>
          </a:r>
          <a:r>
            <a:rPr lang="en-GB" sz="1600" kern="1200" dirty="0"/>
            <a:t> April 2021</a:t>
          </a:r>
          <a:endParaRPr lang="en-US" sz="1600" kern="1200" dirty="0"/>
        </a:p>
      </dsp:txBody>
      <dsp:txXfrm>
        <a:off x="43321" y="1019341"/>
        <a:ext cx="6533863" cy="800803"/>
      </dsp:txXfrm>
    </dsp:sp>
    <dsp:sp modelId="{89998BDE-7FA7-4ED3-B468-F6737346C434}">
      <dsp:nvSpPr>
        <dsp:cNvPr id="0" name=""/>
        <dsp:cNvSpPr/>
      </dsp:nvSpPr>
      <dsp:spPr>
        <a:xfrm>
          <a:off x="0" y="1909545"/>
          <a:ext cx="6620505" cy="8874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Ochonye B et al. Satisfaction with use of public health and peer-led facilities for HIV prevention services by key populations in Nigeria. BMC Health Services Research. 2019; 19:856</a:t>
          </a:r>
          <a:endParaRPr lang="en-US" sz="1600" kern="1200"/>
        </a:p>
      </dsp:txBody>
      <dsp:txXfrm>
        <a:off x="43321" y="1952866"/>
        <a:ext cx="6533863" cy="800803"/>
      </dsp:txXfrm>
    </dsp:sp>
    <dsp:sp modelId="{CE8F0689-197B-42D7-9687-BCF56CA734F5}">
      <dsp:nvSpPr>
        <dsp:cNvPr id="0" name=""/>
        <dsp:cNvSpPr/>
      </dsp:nvSpPr>
      <dsp:spPr>
        <a:xfrm>
          <a:off x="0" y="2843070"/>
          <a:ext cx="6620505" cy="887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Thomas E. </a:t>
          </a:r>
          <a:r>
            <a:rPr lang="en-GB" sz="1600" b="0" i="0" kern="1200"/>
            <a:t>8 Simple Data Collection Techniques for Businesses. </a:t>
          </a:r>
          <a:r>
            <a:rPr lang="en-GB" sz="1600" kern="1200"/>
            <a:t>5</a:t>
          </a:r>
          <a:r>
            <a:rPr lang="en-GB" sz="1600" kern="1200" baseline="30000"/>
            <a:t>th</a:t>
          </a:r>
          <a:r>
            <a:rPr lang="en-GB" sz="1600" kern="1200"/>
            <a:t> May 2020</a:t>
          </a:r>
          <a:endParaRPr lang="en-US" sz="1600" kern="1200"/>
        </a:p>
      </dsp:txBody>
      <dsp:txXfrm>
        <a:off x="43321" y="2886391"/>
        <a:ext cx="6533863" cy="80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B61DF-4705-4E84-A568-DDAEB562C90C}">
      <dsp:nvSpPr>
        <dsp:cNvPr id="0" name=""/>
        <dsp:cNvSpPr/>
      </dsp:nvSpPr>
      <dsp:spPr>
        <a:xfrm>
          <a:off x="128" y="376107"/>
          <a:ext cx="1551477" cy="410288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52" tIns="0" rIns="153252" bIns="330200" numCol="1" spcCol="1270" anchor="t" anchorCtr="0">
          <a:noAutofit/>
        </a:bodyPr>
        <a:lstStyle/>
        <a:p>
          <a:pPr marL="0" lvl="0" indent="0" algn="l" defTabSz="711200">
            <a:lnSpc>
              <a:spcPct val="90000"/>
            </a:lnSpc>
            <a:spcBef>
              <a:spcPct val="0"/>
            </a:spcBef>
            <a:spcAft>
              <a:spcPct val="35000"/>
            </a:spcAft>
            <a:buNone/>
          </a:pPr>
          <a:r>
            <a:rPr lang="en-GB" sz="1600" kern="1200" dirty="0"/>
            <a:t>Obtain an ethics clearance before collecting data or when you plan to undertake secondary data analysis. No publication of data should be done </a:t>
          </a:r>
          <a:r>
            <a:rPr lang="en-GB" sz="1100" kern="1200" dirty="0"/>
            <a:t>without obtaining ethics clearance for the research.</a:t>
          </a:r>
          <a:endParaRPr lang="en-US" sz="1100" kern="1200" dirty="0"/>
        </a:p>
      </dsp:txBody>
      <dsp:txXfrm>
        <a:off x="128" y="2017260"/>
        <a:ext cx="1551477" cy="2461729"/>
      </dsp:txXfrm>
    </dsp:sp>
    <dsp:sp modelId="{1FFF1A0F-9605-46C1-8667-02BD1325969E}">
      <dsp:nvSpPr>
        <dsp:cNvPr id="0" name=""/>
        <dsp:cNvSpPr/>
      </dsp:nvSpPr>
      <dsp:spPr>
        <a:xfrm>
          <a:off x="128" y="1496661"/>
          <a:ext cx="1551477" cy="7447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3252" tIns="165100" rIns="153252" bIns="165100" numCol="1" spcCol="1270" anchor="ctr" anchorCtr="0">
          <a:noAutofit/>
        </a:bodyPr>
        <a:lstStyle/>
        <a:p>
          <a:pPr marL="0" lvl="0" indent="0" algn="l" defTabSz="1289050">
            <a:lnSpc>
              <a:spcPct val="90000"/>
            </a:lnSpc>
            <a:spcBef>
              <a:spcPct val="0"/>
            </a:spcBef>
            <a:spcAft>
              <a:spcPct val="35000"/>
            </a:spcAft>
            <a:buNone/>
          </a:pPr>
          <a:r>
            <a:rPr lang="en-US" sz="2900" kern="1200"/>
            <a:t>01</a:t>
          </a:r>
        </a:p>
      </dsp:txBody>
      <dsp:txXfrm>
        <a:off x="128" y="1496661"/>
        <a:ext cx="1551477" cy="744709"/>
      </dsp:txXfrm>
    </dsp:sp>
    <dsp:sp modelId="{A0D7DCA0-075A-4931-A32E-2D36490D9621}">
      <dsp:nvSpPr>
        <dsp:cNvPr id="0" name=""/>
        <dsp:cNvSpPr/>
      </dsp:nvSpPr>
      <dsp:spPr>
        <a:xfrm>
          <a:off x="1675724" y="376107"/>
          <a:ext cx="1551477" cy="420624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52" tIns="0" rIns="153252" bIns="330200" numCol="1" spcCol="1270" anchor="t" anchorCtr="0">
          <a:noAutofit/>
        </a:bodyPr>
        <a:lstStyle/>
        <a:p>
          <a:pPr marL="0" lvl="0" indent="0" algn="l" defTabSz="711200">
            <a:lnSpc>
              <a:spcPct val="90000"/>
            </a:lnSpc>
            <a:spcBef>
              <a:spcPct val="0"/>
            </a:spcBef>
            <a:spcAft>
              <a:spcPct val="35000"/>
            </a:spcAft>
            <a:buNone/>
          </a:pPr>
          <a:r>
            <a:rPr lang="en-GB" sz="1600" kern="1200" dirty="0"/>
            <a:t>Ensure confidential handling of data. Except otherwise, all research data should be presented anonymously.</a:t>
          </a:r>
          <a:endParaRPr lang="en-US" sz="1600" kern="1200" dirty="0"/>
        </a:p>
      </dsp:txBody>
      <dsp:txXfrm>
        <a:off x="1675724" y="2058606"/>
        <a:ext cx="1551477" cy="2523749"/>
      </dsp:txXfrm>
    </dsp:sp>
    <dsp:sp modelId="{D7791B56-32A0-4DA5-BA48-D4B4CFEA64A7}">
      <dsp:nvSpPr>
        <dsp:cNvPr id="0" name=""/>
        <dsp:cNvSpPr/>
      </dsp:nvSpPr>
      <dsp:spPr>
        <a:xfrm>
          <a:off x="1675724" y="1548344"/>
          <a:ext cx="1551477" cy="7447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3252" tIns="165100" rIns="153252" bIns="165100" numCol="1" spcCol="1270" anchor="ctr" anchorCtr="0">
          <a:noAutofit/>
        </a:bodyPr>
        <a:lstStyle/>
        <a:p>
          <a:pPr marL="0" lvl="0" indent="0" algn="l" defTabSz="1289050">
            <a:lnSpc>
              <a:spcPct val="90000"/>
            </a:lnSpc>
            <a:spcBef>
              <a:spcPct val="0"/>
            </a:spcBef>
            <a:spcAft>
              <a:spcPct val="35000"/>
            </a:spcAft>
            <a:buNone/>
          </a:pPr>
          <a:r>
            <a:rPr lang="en-US" sz="2900" kern="1200"/>
            <a:t>02</a:t>
          </a:r>
          <a:endParaRPr lang="en-US" sz="2900" kern="1200" dirty="0"/>
        </a:p>
      </dsp:txBody>
      <dsp:txXfrm>
        <a:off x="1675724" y="1548344"/>
        <a:ext cx="1551477" cy="744709"/>
      </dsp:txXfrm>
    </dsp:sp>
    <dsp:sp modelId="{8B3477ED-C189-445E-8DAA-38D373901366}">
      <dsp:nvSpPr>
        <dsp:cNvPr id="0" name=""/>
        <dsp:cNvSpPr/>
      </dsp:nvSpPr>
      <dsp:spPr>
        <a:xfrm>
          <a:off x="3351320" y="376107"/>
          <a:ext cx="1551477" cy="420369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52" tIns="0" rIns="153252" bIns="330200" numCol="1" spcCol="1270" anchor="t" anchorCtr="0">
          <a:noAutofit/>
        </a:bodyPr>
        <a:lstStyle/>
        <a:p>
          <a:pPr marL="0" lvl="0" indent="0" algn="l" defTabSz="711200">
            <a:lnSpc>
              <a:spcPct val="90000"/>
            </a:lnSpc>
            <a:spcBef>
              <a:spcPct val="0"/>
            </a:spcBef>
            <a:spcAft>
              <a:spcPct val="35000"/>
            </a:spcAft>
            <a:buNone/>
          </a:pPr>
          <a:r>
            <a:rPr lang="en-GB" sz="1600" kern="1200" dirty="0"/>
            <a:t>Conduct research to address the unknown.</a:t>
          </a:r>
          <a:endParaRPr lang="en-US" sz="1600" kern="1200" dirty="0"/>
        </a:p>
      </dsp:txBody>
      <dsp:txXfrm>
        <a:off x="3351320" y="2057586"/>
        <a:ext cx="1551477" cy="2522218"/>
      </dsp:txXfrm>
    </dsp:sp>
    <dsp:sp modelId="{D85C4804-5098-469D-BEFC-293E4719F5DC}">
      <dsp:nvSpPr>
        <dsp:cNvPr id="0" name=""/>
        <dsp:cNvSpPr/>
      </dsp:nvSpPr>
      <dsp:spPr>
        <a:xfrm>
          <a:off x="3351320" y="1547069"/>
          <a:ext cx="1551477" cy="7447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3252" tIns="165100" rIns="153252" bIns="165100" numCol="1" spcCol="1270" anchor="ctr" anchorCtr="0">
          <a:noAutofit/>
        </a:bodyPr>
        <a:lstStyle/>
        <a:p>
          <a:pPr marL="0" lvl="0" indent="0" algn="l" defTabSz="1289050">
            <a:lnSpc>
              <a:spcPct val="90000"/>
            </a:lnSpc>
            <a:spcBef>
              <a:spcPct val="0"/>
            </a:spcBef>
            <a:spcAft>
              <a:spcPct val="35000"/>
            </a:spcAft>
            <a:buNone/>
          </a:pPr>
          <a:r>
            <a:rPr lang="en-US" sz="2900" kern="1200"/>
            <a:t>03</a:t>
          </a:r>
        </a:p>
      </dsp:txBody>
      <dsp:txXfrm>
        <a:off x="3351320" y="1547069"/>
        <a:ext cx="1551477" cy="744709"/>
      </dsp:txXfrm>
    </dsp:sp>
    <dsp:sp modelId="{0F29A812-0E7D-400A-91A6-E04B6E436027}">
      <dsp:nvSpPr>
        <dsp:cNvPr id="0" name=""/>
        <dsp:cNvSpPr/>
      </dsp:nvSpPr>
      <dsp:spPr>
        <a:xfrm>
          <a:off x="5026916" y="376107"/>
          <a:ext cx="1551477" cy="420624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52" tIns="0" rIns="153252" bIns="330200" numCol="1" spcCol="1270" anchor="t" anchorCtr="0">
          <a:noAutofit/>
        </a:bodyPr>
        <a:lstStyle/>
        <a:p>
          <a:pPr marL="0" lvl="0" indent="0" algn="l" defTabSz="666750">
            <a:lnSpc>
              <a:spcPct val="90000"/>
            </a:lnSpc>
            <a:spcBef>
              <a:spcPct val="0"/>
            </a:spcBef>
            <a:spcAft>
              <a:spcPct val="35000"/>
            </a:spcAft>
            <a:buNone/>
          </a:pPr>
          <a:r>
            <a:rPr lang="en-GB" sz="1500" kern="1200" dirty="0"/>
            <a:t>Share all research data. Conference abstract presentation is one way to do this. Please make the best use of this opportunity. </a:t>
          </a:r>
          <a:endParaRPr lang="en-US" sz="1500" kern="1200" dirty="0"/>
        </a:p>
      </dsp:txBody>
      <dsp:txXfrm>
        <a:off x="5026916" y="2058606"/>
        <a:ext cx="1551477" cy="2523749"/>
      </dsp:txXfrm>
    </dsp:sp>
    <dsp:sp modelId="{30DBF90C-1C08-466B-A34E-C0CF31D68B66}">
      <dsp:nvSpPr>
        <dsp:cNvPr id="0" name=""/>
        <dsp:cNvSpPr/>
      </dsp:nvSpPr>
      <dsp:spPr>
        <a:xfrm>
          <a:off x="5026916" y="1548344"/>
          <a:ext cx="1551477" cy="7447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3252" tIns="165100" rIns="153252" bIns="165100" numCol="1" spcCol="1270" anchor="ctr" anchorCtr="0">
          <a:noAutofit/>
        </a:bodyPr>
        <a:lstStyle/>
        <a:p>
          <a:pPr marL="0" lvl="0" indent="0" algn="l" defTabSz="1289050">
            <a:lnSpc>
              <a:spcPct val="90000"/>
            </a:lnSpc>
            <a:spcBef>
              <a:spcPct val="0"/>
            </a:spcBef>
            <a:spcAft>
              <a:spcPct val="35000"/>
            </a:spcAft>
            <a:buNone/>
          </a:pPr>
          <a:r>
            <a:rPr lang="en-US" sz="2900" kern="1200"/>
            <a:t>04</a:t>
          </a:r>
        </a:p>
      </dsp:txBody>
      <dsp:txXfrm>
        <a:off x="5026916" y="1548344"/>
        <a:ext cx="1551477" cy="744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9DB29-15E6-42C4-AF25-8710E83D9FEC}">
      <dsp:nvSpPr>
        <dsp:cNvPr id="0" name=""/>
        <dsp:cNvSpPr/>
      </dsp:nvSpPr>
      <dsp:spPr>
        <a:xfrm>
          <a:off x="0" y="2626263"/>
          <a:ext cx="10515600" cy="172311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a:t>Sequence:</a:t>
          </a:r>
        </a:p>
      </dsp:txBody>
      <dsp:txXfrm>
        <a:off x="0" y="2626263"/>
        <a:ext cx="10515600" cy="930480"/>
      </dsp:txXfrm>
    </dsp:sp>
    <dsp:sp modelId="{A245E2FE-8DB5-485B-BBA7-B1B5BBD273E5}">
      <dsp:nvSpPr>
        <dsp:cNvPr id="0" name=""/>
        <dsp:cNvSpPr/>
      </dsp:nvSpPr>
      <dsp:spPr>
        <a:xfrm>
          <a:off x="0" y="3522281"/>
          <a:ext cx="2628899" cy="7926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The Purpose of the study and the research problem(s) investigated </a:t>
          </a:r>
        </a:p>
      </dsp:txBody>
      <dsp:txXfrm>
        <a:off x="0" y="3522281"/>
        <a:ext cx="2628899" cy="792631"/>
      </dsp:txXfrm>
    </dsp:sp>
    <dsp:sp modelId="{8C6260CD-A822-4FBB-855D-793E91284F02}">
      <dsp:nvSpPr>
        <dsp:cNvPr id="0" name=""/>
        <dsp:cNvSpPr/>
      </dsp:nvSpPr>
      <dsp:spPr>
        <a:xfrm>
          <a:off x="2628900" y="3522281"/>
          <a:ext cx="2628899" cy="7926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The basic design of the study </a:t>
          </a:r>
        </a:p>
      </dsp:txBody>
      <dsp:txXfrm>
        <a:off x="2628900" y="3522281"/>
        <a:ext cx="2628899" cy="792631"/>
      </dsp:txXfrm>
    </dsp:sp>
    <dsp:sp modelId="{839AA830-157A-4589-802A-F31063820E58}">
      <dsp:nvSpPr>
        <dsp:cNvPr id="0" name=""/>
        <dsp:cNvSpPr/>
      </dsp:nvSpPr>
      <dsp:spPr>
        <a:xfrm>
          <a:off x="5257800" y="3522281"/>
          <a:ext cx="2628899" cy="7926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Major findings or trends found as a result of your analysis </a:t>
          </a:r>
        </a:p>
      </dsp:txBody>
      <dsp:txXfrm>
        <a:off x="5257800" y="3522281"/>
        <a:ext cx="2628899" cy="792631"/>
      </dsp:txXfrm>
    </dsp:sp>
    <dsp:sp modelId="{7BF1A586-1A0A-4480-9A7A-76AE0CDA3773}">
      <dsp:nvSpPr>
        <dsp:cNvPr id="0" name=""/>
        <dsp:cNvSpPr/>
      </dsp:nvSpPr>
      <dsp:spPr>
        <a:xfrm>
          <a:off x="7886700" y="3522281"/>
          <a:ext cx="2628899" cy="7926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 brief summary of the author’s interpretations and conclusions.</a:t>
          </a:r>
        </a:p>
      </dsp:txBody>
      <dsp:txXfrm>
        <a:off x="7886700" y="3522281"/>
        <a:ext cx="2628899" cy="792631"/>
      </dsp:txXfrm>
    </dsp:sp>
    <dsp:sp modelId="{E21674C6-5B50-4320-B81F-8C4AF431DFF3}">
      <dsp:nvSpPr>
        <dsp:cNvPr id="0" name=""/>
        <dsp:cNvSpPr/>
      </dsp:nvSpPr>
      <dsp:spPr>
        <a:xfrm rot="10800000">
          <a:off x="0" y="1962"/>
          <a:ext cx="10515600" cy="2650147"/>
        </a:xfrm>
        <a:prstGeom prst="upArrowCallou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a:t>An abstract summarizes the major aspects of a paper </a:t>
          </a:r>
        </a:p>
      </dsp:txBody>
      <dsp:txXfrm rot="10800000">
        <a:off x="0" y="1962"/>
        <a:ext cx="10515600" cy="1721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61D20-4BC0-45EA-B060-DB55E8A81BA6}">
      <dsp:nvSpPr>
        <dsp:cNvPr id="0" name=""/>
        <dsp:cNvSpPr/>
      </dsp:nvSpPr>
      <dsp:spPr>
        <a:xfrm>
          <a:off x="0" y="4418"/>
          <a:ext cx="6248400" cy="9412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31926-1942-42C3-B856-6FC468A4E442}">
      <dsp:nvSpPr>
        <dsp:cNvPr id="0" name=""/>
        <dsp:cNvSpPr/>
      </dsp:nvSpPr>
      <dsp:spPr>
        <a:xfrm>
          <a:off x="284724" y="216197"/>
          <a:ext cx="517680" cy="5176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166338-7AAF-4B93-A9AE-9096BBFFB57F}">
      <dsp:nvSpPr>
        <dsp:cNvPr id="0" name=""/>
        <dsp:cNvSpPr/>
      </dsp:nvSpPr>
      <dsp:spPr>
        <a:xfrm>
          <a:off x="1087129" y="4418"/>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755650">
            <a:lnSpc>
              <a:spcPct val="90000"/>
            </a:lnSpc>
            <a:spcBef>
              <a:spcPct val="0"/>
            </a:spcBef>
            <a:spcAft>
              <a:spcPct val="35000"/>
            </a:spcAft>
            <a:buNone/>
          </a:pPr>
          <a:r>
            <a:rPr lang="en-US" sz="1700" b="1" kern="1200" dirty="0"/>
            <a:t>Background</a:t>
          </a:r>
          <a:r>
            <a:rPr lang="en-US" sz="1700" kern="1200" dirty="0"/>
            <a:t>: What is the problem this work attempts to solve?</a:t>
          </a:r>
        </a:p>
      </dsp:txBody>
      <dsp:txXfrm>
        <a:off x="1087129" y="4418"/>
        <a:ext cx="5161270" cy="941237"/>
      </dsp:txXfrm>
    </dsp:sp>
    <dsp:sp modelId="{343E09A2-511F-4BD3-87EB-DD84F2F90965}">
      <dsp:nvSpPr>
        <dsp:cNvPr id="0" name=""/>
        <dsp:cNvSpPr/>
      </dsp:nvSpPr>
      <dsp:spPr>
        <a:xfrm>
          <a:off x="0" y="1180965"/>
          <a:ext cx="6248400" cy="9412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08E44D-A74A-4E14-9B6D-45B80E7A349D}">
      <dsp:nvSpPr>
        <dsp:cNvPr id="0" name=""/>
        <dsp:cNvSpPr/>
      </dsp:nvSpPr>
      <dsp:spPr>
        <a:xfrm>
          <a:off x="284724" y="1392744"/>
          <a:ext cx="517680" cy="5176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B7FF9C-2B3D-4FC4-8186-3AD14205D1E9}">
      <dsp:nvSpPr>
        <dsp:cNvPr id="0" name=""/>
        <dsp:cNvSpPr/>
      </dsp:nvSpPr>
      <dsp:spPr>
        <a:xfrm>
          <a:off x="1087129" y="1180965"/>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755650">
            <a:lnSpc>
              <a:spcPct val="90000"/>
            </a:lnSpc>
            <a:spcBef>
              <a:spcPct val="0"/>
            </a:spcBef>
            <a:spcAft>
              <a:spcPct val="35000"/>
            </a:spcAft>
            <a:buNone/>
          </a:pPr>
          <a:r>
            <a:rPr lang="en-US" sz="1700" b="1" kern="1200" dirty="0"/>
            <a:t>Aim</a:t>
          </a:r>
          <a:r>
            <a:rPr lang="en-US" sz="1700" kern="1200" dirty="0"/>
            <a:t>: What does this work attempt to achieve? </a:t>
          </a:r>
        </a:p>
      </dsp:txBody>
      <dsp:txXfrm>
        <a:off x="1087129" y="1180965"/>
        <a:ext cx="5161270" cy="941237"/>
      </dsp:txXfrm>
    </dsp:sp>
    <dsp:sp modelId="{FBD0EA10-BC00-4202-89B5-A747F27E6296}">
      <dsp:nvSpPr>
        <dsp:cNvPr id="0" name=""/>
        <dsp:cNvSpPr/>
      </dsp:nvSpPr>
      <dsp:spPr>
        <a:xfrm>
          <a:off x="0" y="2357512"/>
          <a:ext cx="6248400" cy="9412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65A20F-76C6-40F2-AD64-995FA9C229F9}">
      <dsp:nvSpPr>
        <dsp:cNvPr id="0" name=""/>
        <dsp:cNvSpPr/>
      </dsp:nvSpPr>
      <dsp:spPr>
        <a:xfrm>
          <a:off x="284724" y="2569291"/>
          <a:ext cx="517680" cy="5176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073511-6893-42EE-84A7-6A6B7B680FCC}">
      <dsp:nvSpPr>
        <dsp:cNvPr id="0" name=""/>
        <dsp:cNvSpPr/>
      </dsp:nvSpPr>
      <dsp:spPr>
        <a:xfrm>
          <a:off x="1087129" y="2357512"/>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755650">
            <a:lnSpc>
              <a:spcPct val="90000"/>
            </a:lnSpc>
            <a:spcBef>
              <a:spcPct val="0"/>
            </a:spcBef>
            <a:spcAft>
              <a:spcPct val="35000"/>
            </a:spcAft>
            <a:buNone/>
          </a:pPr>
          <a:r>
            <a:rPr lang="en-US" sz="1700" b="1" kern="1200" dirty="0"/>
            <a:t>Methodology</a:t>
          </a:r>
          <a:r>
            <a:rPr lang="en-US" sz="1700" kern="1200" dirty="0"/>
            <a:t>: study design, population, location, period of data collection, outcome and explanatory variables and statistical methods used for analysis. </a:t>
          </a:r>
        </a:p>
      </dsp:txBody>
      <dsp:txXfrm>
        <a:off x="1087129" y="2357512"/>
        <a:ext cx="5161270" cy="941237"/>
      </dsp:txXfrm>
    </dsp:sp>
    <dsp:sp modelId="{DD221057-D716-43A8-8318-EDADB471027C}">
      <dsp:nvSpPr>
        <dsp:cNvPr id="0" name=""/>
        <dsp:cNvSpPr/>
      </dsp:nvSpPr>
      <dsp:spPr>
        <a:xfrm>
          <a:off x="0" y="3534059"/>
          <a:ext cx="6248400" cy="94123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B8AD1-BA39-41E5-9959-60157931FBF6}">
      <dsp:nvSpPr>
        <dsp:cNvPr id="0" name=""/>
        <dsp:cNvSpPr/>
      </dsp:nvSpPr>
      <dsp:spPr>
        <a:xfrm>
          <a:off x="284724" y="3745838"/>
          <a:ext cx="517680" cy="5176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3494F9-A5DD-4ACA-80ED-683DD3F9C970}">
      <dsp:nvSpPr>
        <dsp:cNvPr id="0" name=""/>
        <dsp:cNvSpPr/>
      </dsp:nvSpPr>
      <dsp:spPr>
        <a:xfrm>
          <a:off x="1087129" y="3534059"/>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755650">
            <a:lnSpc>
              <a:spcPct val="90000"/>
            </a:lnSpc>
            <a:spcBef>
              <a:spcPct val="0"/>
            </a:spcBef>
            <a:spcAft>
              <a:spcPct val="35000"/>
            </a:spcAft>
            <a:buNone/>
          </a:pPr>
          <a:r>
            <a:rPr lang="en-US" sz="1700" b="1" kern="1200"/>
            <a:t>Results</a:t>
          </a:r>
          <a:r>
            <a:rPr lang="en-US" sz="1700" kern="1200"/>
            <a:t>: Include specific data that indicates the results of the project. </a:t>
          </a:r>
        </a:p>
      </dsp:txBody>
      <dsp:txXfrm>
        <a:off x="1087129" y="3534059"/>
        <a:ext cx="5161270" cy="941237"/>
      </dsp:txXfrm>
    </dsp:sp>
    <dsp:sp modelId="{FB1B873C-EDF7-4FED-9A6A-6640BBC8F828}">
      <dsp:nvSpPr>
        <dsp:cNvPr id="0" name=""/>
        <dsp:cNvSpPr/>
      </dsp:nvSpPr>
      <dsp:spPr>
        <a:xfrm>
          <a:off x="0" y="4710606"/>
          <a:ext cx="6248400" cy="94123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E9D0F-608D-4825-8672-268920DD6476}">
      <dsp:nvSpPr>
        <dsp:cNvPr id="0" name=""/>
        <dsp:cNvSpPr/>
      </dsp:nvSpPr>
      <dsp:spPr>
        <a:xfrm>
          <a:off x="284724" y="4922384"/>
          <a:ext cx="517680" cy="5176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B31CB1-70EC-482F-9A37-F3FEB39651EF}">
      <dsp:nvSpPr>
        <dsp:cNvPr id="0" name=""/>
        <dsp:cNvSpPr/>
      </dsp:nvSpPr>
      <dsp:spPr>
        <a:xfrm>
          <a:off x="1087129" y="4710606"/>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755650">
            <a:lnSpc>
              <a:spcPct val="90000"/>
            </a:lnSpc>
            <a:spcBef>
              <a:spcPct val="0"/>
            </a:spcBef>
            <a:spcAft>
              <a:spcPct val="35000"/>
            </a:spcAft>
            <a:buNone/>
          </a:pPr>
          <a:r>
            <a:rPr lang="en-US" sz="1700" b="1" kern="1200" dirty="0"/>
            <a:t>Conclusion</a:t>
          </a:r>
          <a:r>
            <a:rPr lang="en-US" sz="1700" kern="1200" dirty="0"/>
            <a:t>: The answer to the research question the implication of the work? How does this work add to the body of knowledge on the topic? </a:t>
          </a:r>
        </a:p>
      </dsp:txBody>
      <dsp:txXfrm>
        <a:off x="1087129" y="4710606"/>
        <a:ext cx="5161270" cy="941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66770-05BB-44C0-B83C-9CB1182197FA}">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1FF89-DD64-4C46-A61C-BC88B310B462}">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It’s the last thing to write</a:t>
          </a:r>
          <a:endParaRPr lang="en-US" sz="2400" kern="1200" dirty="0"/>
        </a:p>
      </dsp:txBody>
      <dsp:txXfrm>
        <a:off x="0" y="2124"/>
        <a:ext cx="10515600" cy="724514"/>
      </dsp:txXfrm>
    </dsp:sp>
    <dsp:sp modelId="{FDDF798C-CBAF-46A9-9842-4AC4623DB58B}">
      <dsp:nvSpPr>
        <dsp:cNvPr id="0" name=""/>
        <dsp:cNvSpPr/>
      </dsp:nvSpPr>
      <dsp:spPr>
        <a:xfrm>
          <a:off x="0" y="72663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933B4-87CC-4D26-8929-01ADAC4645A9}">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Includes information on study design</a:t>
          </a:r>
          <a:endParaRPr lang="en-US" sz="2400" kern="1200" dirty="0"/>
        </a:p>
      </dsp:txBody>
      <dsp:txXfrm>
        <a:off x="0" y="726639"/>
        <a:ext cx="10515600" cy="724514"/>
      </dsp:txXfrm>
    </dsp:sp>
    <dsp:sp modelId="{0D10E55E-8AD2-4D6B-A736-5886565F8104}">
      <dsp:nvSpPr>
        <dsp:cNvPr id="0" name=""/>
        <dsp:cNvSpPr/>
      </dsp:nvSpPr>
      <dsp:spPr>
        <a:xfrm>
          <a:off x="0" y="145115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721FB-A066-4761-808E-427846111207}">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Includes information on study variables</a:t>
          </a:r>
          <a:endParaRPr lang="en-US" sz="2400" kern="1200" dirty="0"/>
        </a:p>
      </dsp:txBody>
      <dsp:txXfrm>
        <a:off x="0" y="1451154"/>
        <a:ext cx="10515600" cy="724514"/>
      </dsp:txXfrm>
    </dsp:sp>
    <dsp:sp modelId="{6FF5C6ED-DB82-42AB-8699-7CD1D5D51A79}">
      <dsp:nvSpPr>
        <dsp:cNvPr id="0" name=""/>
        <dsp:cNvSpPr/>
      </dsp:nvSpPr>
      <dsp:spPr>
        <a:xfrm>
          <a:off x="0" y="217566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55004-2CEB-44F2-9EC8-8E4B98F1C6B2}">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Includes information on study population or location</a:t>
          </a:r>
          <a:endParaRPr lang="en-US" sz="2400" kern="1200" dirty="0"/>
        </a:p>
      </dsp:txBody>
      <dsp:txXfrm>
        <a:off x="0" y="2175669"/>
        <a:ext cx="10515600" cy="724514"/>
      </dsp:txXfrm>
    </dsp:sp>
    <dsp:sp modelId="{FFDBD2FC-E5C1-4DD2-BE56-E9C0CECF6D99}">
      <dsp:nvSpPr>
        <dsp:cNvPr id="0" name=""/>
        <dsp:cNvSpPr/>
      </dsp:nvSpPr>
      <dsp:spPr>
        <a:xfrm>
          <a:off x="0" y="290018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433D04-9477-446D-A545-F60C3F8555DE}">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Comment on the study title</a:t>
          </a:r>
          <a:endParaRPr lang="en-US" sz="2400" kern="1200" dirty="0"/>
        </a:p>
      </dsp:txBody>
      <dsp:txXfrm>
        <a:off x="0" y="2900183"/>
        <a:ext cx="10515600" cy="724514"/>
      </dsp:txXfrm>
    </dsp:sp>
    <dsp:sp modelId="{B3090297-C6B9-4053-BD28-E1705A61FBB5}">
      <dsp:nvSpPr>
        <dsp:cNvPr id="0" name=""/>
        <dsp:cNvSpPr/>
      </dsp:nvSpPr>
      <dsp:spPr>
        <a:xfrm>
          <a:off x="0" y="362469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DC4CD4-DCE8-4D85-9E3B-43FDEABCA34B}">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i="1" kern="1200" dirty="0"/>
            <a:t>Make it attractive</a:t>
          </a:r>
          <a:endParaRPr lang="en-US" sz="3300" kern="1200" dirty="0"/>
        </a:p>
      </dsp:txBody>
      <dsp:txXfrm>
        <a:off x="0" y="3624698"/>
        <a:ext cx="10515600" cy="724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198A9-A07A-4137-AE01-D35B07441EA3}">
      <dsp:nvSpPr>
        <dsp:cNvPr id="0" name=""/>
        <dsp:cNvSpPr/>
      </dsp:nvSpPr>
      <dsp:spPr>
        <a:xfrm>
          <a:off x="0" y="690"/>
          <a:ext cx="6248400" cy="16156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4013D-6433-4425-9B8D-9417606D503C}">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2CDC5C-E874-42B4-8E56-F94FCEAB4E3F}">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90000"/>
            </a:lnSpc>
            <a:spcBef>
              <a:spcPct val="0"/>
            </a:spcBef>
            <a:spcAft>
              <a:spcPct val="35000"/>
            </a:spcAft>
            <a:buNone/>
          </a:pPr>
          <a:r>
            <a:rPr lang="en-US" sz="2200" kern="1200" dirty="0"/>
            <a:t>Look over your subject and question the significance of your ideas; emphasize the important results.</a:t>
          </a:r>
        </a:p>
      </dsp:txBody>
      <dsp:txXfrm>
        <a:off x="1866111" y="690"/>
        <a:ext cx="4382288" cy="1615680"/>
      </dsp:txXfrm>
    </dsp:sp>
    <dsp:sp modelId="{7128B3E1-C355-4AA9-BF05-B87D5B44AC0A}">
      <dsp:nvSpPr>
        <dsp:cNvPr id="0" name=""/>
        <dsp:cNvSpPr/>
      </dsp:nvSpPr>
      <dsp:spPr>
        <a:xfrm>
          <a:off x="0" y="2052831"/>
          <a:ext cx="6248400" cy="16156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72ABBA-03C3-4087-BB91-C7E37F6368F8}">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FCC69E-B5B3-433E-BB63-7D44A5BDFE1A}">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90000"/>
            </a:lnSpc>
            <a:spcBef>
              <a:spcPct val="0"/>
            </a:spcBef>
            <a:spcAft>
              <a:spcPct val="35000"/>
            </a:spcAft>
            <a:buNone/>
          </a:pPr>
          <a:r>
            <a:rPr lang="en-US" sz="2200" kern="1200" dirty="0"/>
            <a:t>Ensure the results address the study objective(s). Also ensure the conclusion(s) are derivable from the study results.</a:t>
          </a:r>
        </a:p>
      </dsp:txBody>
      <dsp:txXfrm>
        <a:off x="1866111" y="2020291"/>
        <a:ext cx="4382288" cy="1615680"/>
      </dsp:txXfrm>
    </dsp:sp>
    <dsp:sp modelId="{A9C0C210-3E7D-461C-9D2A-B09F222BC307}">
      <dsp:nvSpPr>
        <dsp:cNvPr id="0" name=""/>
        <dsp:cNvSpPr/>
      </dsp:nvSpPr>
      <dsp:spPr>
        <a:xfrm>
          <a:off x="0" y="4039891"/>
          <a:ext cx="6248400" cy="16156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3D7D26-8049-48E0-85E1-FCBE092B7C37}">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76DFE4-5160-4596-8635-6B41DA087398}">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90000"/>
            </a:lnSpc>
            <a:spcBef>
              <a:spcPct val="0"/>
            </a:spcBef>
            <a:spcAft>
              <a:spcPct val="35000"/>
            </a:spcAft>
            <a:buNone/>
          </a:pPr>
          <a:r>
            <a:rPr lang="en-US" sz="2200" kern="1200" dirty="0"/>
            <a:t>Please note the abstract will be read without the rest of the report so make it complete enough to stand on its own.</a:t>
          </a:r>
        </a:p>
      </dsp:txBody>
      <dsp:txXfrm>
        <a:off x="1866111" y="4039891"/>
        <a:ext cx="4382288" cy="16156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3E5B-FEDB-4044-B533-9E9AA07E2BB0}">
      <dsp:nvSpPr>
        <dsp:cNvPr id="0" name=""/>
        <dsp:cNvSpPr/>
      </dsp:nvSpPr>
      <dsp:spPr>
        <a:xfrm>
          <a:off x="1249680" y="1767"/>
          <a:ext cx="4998720" cy="18117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460190" rIns="96989" bIns="460190" numCol="1" spcCol="1270" anchor="ctr" anchorCtr="0">
          <a:noAutofit/>
        </a:bodyPr>
        <a:lstStyle/>
        <a:p>
          <a:pPr marL="0" lvl="0" indent="0" algn="l" defTabSz="1066800">
            <a:lnSpc>
              <a:spcPct val="90000"/>
            </a:lnSpc>
            <a:spcBef>
              <a:spcPct val="0"/>
            </a:spcBef>
            <a:spcAft>
              <a:spcPct val="35000"/>
            </a:spcAft>
            <a:buNone/>
          </a:pPr>
          <a:r>
            <a:rPr lang="en-US" sz="2400" kern="1200" dirty="0"/>
            <a:t>Summarize your purposes, methods, main findings and conclusions in an abstract.</a:t>
          </a:r>
        </a:p>
      </dsp:txBody>
      <dsp:txXfrm>
        <a:off x="1249680" y="1767"/>
        <a:ext cx="4998720" cy="1811771"/>
      </dsp:txXfrm>
    </dsp:sp>
    <dsp:sp modelId="{2457C522-B896-443A-8E3D-0EF5F583F778}">
      <dsp:nvSpPr>
        <dsp:cNvPr id="0" name=""/>
        <dsp:cNvSpPr/>
      </dsp:nvSpPr>
      <dsp:spPr>
        <a:xfrm>
          <a:off x="0" y="1767"/>
          <a:ext cx="1249680" cy="181177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78963" rIns="66129" bIns="178963" numCol="1" spcCol="1270" anchor="ctr" anchorCtr="0">
          <a:noAutofit/>
        </a:bodyPr>
        <a:lstStyle/>
        <a:p>
          <a:pPr marL="0" lvl="0" indent="0" algn="ctr" defTabSz="844550">
            <a:lnSpc>
              <a:spcPct val="90000"/>
            </a:lnSpc>
            <a:spcBef>
              <a:spcPct val="0"/>
            </a:spcBef>
            <a:spcAft>
              <a:spcPct val="35000"/>
            </a:spcAft>
            <a:buNone/>
          </a:pPr>
          <a:r>
            <a:rPr lang="en-US" sz="1900" kern="1200"/>
            <a:t>Summarize</a:t>
          </a:r>
        </a:p>
      </dsp:txBody>
      <dsp:txXfrm>
        <a:off x="0" y="1767"/>
        <a:ext cx="1249680" cy="1811771"/>
      </dsp:txXfrm>
    </dsp:sp>
    <dsp:sp modelId="{B5FDB1D0-7186-4F9A-BB68-F63E8DA3D01E}">
      <dsp:nvSpPr>
        <dsp:cNvPr id="0" name=""/>
        <dsp:cNvSpPr/>
      </dsp:nvSpPr>
      <dsp:spPr>
        <a:xfrm>
          <a:off x="1249680" y="1922245"/>
          <a:ext cx="4998720" cy="1811771"/>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460190" rIns="96989" bIns="460190" numCol="1" spcCol="1270" anchor="ctr" anchorCtr="0">
          <a:noAutofit/>
        </a:bodyPr>
        <a:lstStyle/>
        <a:p>
          <a:pPr marL="0" lvl="0" indent="0" algn="l" defTabSz="1066800">
            <a:lnSpc>
              <a:spcPct val="90000"/>
            </a:lnSpc>
            <a:spcBef>
              <a:spcPct val="0"/>
            </a:spcBef>
            <a:spcAft>
              <a:spcPct val="35000"/>
            </a:spcAft>
            <a:buNone/>
          </a:pPr>
          <a:r>
            <a:rPr lang="en-US" sz="2400" kern="1200" dirty="0"/>
            <a:t>Emphasize the different points of your study in the abstract in proportion to the emphasis they will give during the abstract presentation</a:t>
          </a:r>
          <a:r>
            <a:rPr lang="en-US" sz="1600" kern="1200" dirty="0"/>
            <a:t>.</a:t>
          </a:r>
        </a:p>
      </dsp:txBody>
      <dsp:txXfrm>
        <a:off x="1249680" y="1922245"/>
        <a:ext cx="4998720" cy="1811771"/>
      </dsp:txXfrm>
    </dsp:sp>
    <dsp:sp modelId="{F413F91E-7747-4088-8193-B53D35D38C02}">
      <dsp:nvSpPr>
        <dsp:cNvPr id="0" name=""/>
        <dsp:cNvSpPr/>
      </dsp:nvSpPr>
      <dsp:spPr>
        <a:xfrm>
          <a:off x="0" y="1922245"/>
          <a:ext cx="1249680" cy="1811771"/>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78963" rIns="66129" bIns="178963" numCol="1" spcCol="1270" anchor="ctr" anchorCtr="0">
          <a:noAutofit/>
        </a:bodyPr>
        <a:lstStyle/>
        <a:p>
          <a:pPr marL="0" lvl="0" indent="0" algn="ctr" defTabSz="844550">
            <a:lnSpc>
              <a:spcPct val="90000"/>
            </a:lnSpc>
            <a:spcBef>
              <a:spcPct val="0"/>
            </a:spcBef>
            <a:spcAft>
              <a:spcPct val="35000"/>
            </a:spcAft>
            <a:buNone/>
          </a:pPr>
          <a:r>
            <a:rPr lang="en-US" sz="1900" kern="1200"/>
            <a:t>Emphasize</a:t>
          </a:r>
        </a:p>
      </dsp:txBody>
      <dsp:txXfrm>
        <a:off x="0" y="1922245"/>
        <a:ext cx="1249680" cy="1811771"/>
      </dsp:txXfrm>
    </dsp:sp>
    <dsp:sp modelId="{4A9BB598-7A35-4DD6-B01F-8E8B633C76BE}">
      <dsp:nvSpPr>
        <dsp:cNvPr id="0" name=""/>
        <dsp:cNvSpPr/>
      </dsp:nvSpPr>
      <dsp:spPr>
        <a:xfrm>
          <a:off x="1249680" y="3842723"/>
          <a:ext cx="4998720" cy="181177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460190" rIns="96989" bIns="460190" numCol="1" spcCol="1270" anchor="ctr" anchorCtr="0">
          <a:noAutofit/>
        </a:bodyPr>
        <a:lstStyle/>
        <a:p>
          <a:pPr marL="0" lvl="0" indent="0" algn="l" defTabSz="1066800">
            <a:lnSpc>
              <a:spcPct val="90000"/>
            </a:lnSpc>
            <a:spcBef>
              <a:spcPct val="0"/>
            </a:spcBef>
            <a:spcAft>
              <a:spcPct val="35000"/>
            </a:spcAft>
            <a:buNone/>
          </a:pPr>
          <a:r>
            <a:rPr lang="en-US" sz="2400" kern="1200" dirty="0"/>
            <a:t>Do not refer in the abstract to information that will not be found in the main presentation.  </a:t>
          </a:r>
        </a:p>
      </dsp:txBody>
      <dsp:txXfrm>
        <a:off x="1249680" y="3842723"/>
        <a:ext cx="4998720" cy="1811771"/>
      </dsp:txXfrm>
    </dsp:sp>
    <dsp:sp modelId="{0F1D5D91-051B-4016-AD5A-A04C166CA867}">
      <dsp:nvSpPr>
        <dsp:cNvPr id="0" name=""/>
        <dsp:cNvSpPr/>
      </dsp:nvSpPr>
      <dsp:spPr>
        <a:xfrm>
          <a:off x="0" y="3842723"/>
          <a:ext cx="1249680" cy="181177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78963" rIns="66129" bIns="178963" numCol="1" spcCol="1270" anchor="ctr" anchorCtr="0">
          <a:noAutofit/>
        </a:bodyPr>
        <a:lstStyle/>
        <a:p>
          <a:pPr marL="0" lvl="0" indent="0" algn="ctr" defTabSz="844550">
            <a:lnSpc>
              <a:spcPct val="90000"/>
            </a:lnSpc>
            <a:spcBef>
              <a:spcPct val="0"/>
            </a:spcBef>
            <a:spcAft>
              <a:spcPct val="35000"/>
            </a:spcAft>
            <a:buNone/>
          </a:pPr>
          <a:r>
            <a:rPr lang="en-US" sz="1900" kern="1200" dirty="0"/>
            <a:t>Do not</a:t>
          </a:r>
        </a:p>
      </dsp:txBody>
      <dsp:txXfrm>
        <a:off x="0" y="3842723"/>
        <a:ext cx="1249680" cy="18117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46E30-3923-4FFA-A75A-11A7FB900087}">
      <dsp:nvSpPr>
        <dsp:cNvPr id="0" name=""/>
        <dsp:cNvSpPr/>
      </dsp:nvSpPr>
      <dsp:spPr>
        <a:xfrm>
          <a:off x="131700" y="1448"/>
          <a:ext cx="4429178" cy="28125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5E846-F991-4FD5-81BC-540C0D77BDF9}">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Avoid using the first person "I" or "we."  In addition, whenever possible, choose active verbs instead of passive ones. Example  - "</a:t>
          </a:r>
          <a:r>
            <a:rPr lang="en-US" sz="2400" i="1" kern="1200"/>
            <a:t>the study tested</a:t>
          </a:r>
          <a:r>
            <a:rPr lang="en-US" sz="2400" kern="1200"/>
            <a:t>" instead of "</a:t>
          </a:r>
          <a:r>
            <a:rPr lang="en-US" sz="2400" i="1" kern="1200"/>
            <a:t>it was tested by the study</a:t>
          </a:r>
          <a:r>
            <a:rPr lang="en-US" sz="2400" kern="1200"/>
            <a:t>" or "</a:t>
          </a:r>
          <a:r>
            <a:rPr lang="en-US" sz="2400" i="1" kern="1200"/>
            <a:t>I tested in the study</a:t>
          </a:r>
          <a:r>
            <a:rPr lang="en-US" sz="2400" kern="1200"/>
            <a:t>".</a:t>
          </a:r>
        </a:p>
      </dsp:txBody>
      <dsp:txXfrm>
        <a:off x="706207" y="551349"/>
        <a:ext cx="4264426" cy="2647776"/>
      </dsp:txXfrm>
    </dsp:sp>
    <dsp:sp modelId="{88661CCC-E61C-4DA4-B81C-488C4A201711}">
      <dsp:nvSpPr>
        <dsp:cNvPr id="0" name=""/>
        <dsp:cNvSpPr/>
      </dsp:nvSpPr>
      <dsp:spPr>
        <a:xfrm>
          <a:off x="5545140" y="1448"/>
          <a:ext cx="4429178" cy="28125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1DB40-5BBE-44EE-9BDE-9FD51EFCDE3A}">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Avoid, if possible, using trade names, acronyms, abbreviations or symbols in your abstract.</a:t>
          </a:r>
        </a:p>
      </dsp:txBody>
      <dsp:txXfrm>
        <a:off x="6119647" y="551349"/>
        <a:ext cx="4264426" cy="26477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A9021-6009-4E3E-93F4-5BBD62FF5A02}">
      <dsp:nvSpPr>
        <dsp:cNvPr id="0" name=""/>
        <dsp:cNvSpPr/>
      </dsp:nvSpPr>
      <dsp:spPr>
        <a:xfrm>
          <a:off x="0" y="187531"/>
          <a:ext cx="6248400" cy="259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Use non-evaluative language in your abstract. </a:t>
          </a:r>
          <a:r>
            <a:rPr lang="en-US" sz="3000" i="1" kern="1200" dirty="0"/>
            <a:t>Report</a:t>
          </a:r>
          <a:r>
            <a:rPr lang="en-US" sz="3000" kern="1200" dirty="0"/>
            <a:t> instead of </a:t>
          </a:r>
          <a:r>
            <a:rPr lang="en-US" sz="3000" i="1" kern="1200" dirty="0"/>
            <a:t>comment</a:t>
          </a:r>
          <a:r>
            <a:rPr lang="en-US" sz="3000" kern="1200" dirty="0"/>
            <a:t> upon your findings. Comments are found in the discussion section of a manuscript.</a:t>
          </a:r>
        </a:p>
      </dsp:txBody>
      <dsp:txXfrm>
        <a:off x="126795" y="314326"/>
        <a:ext cx="5994810" cy="2343810"/>
      </dsp:txXfrm>
    </dsp:sp>
    <dsp:sp modelId="{063AA486-B1E1-4F98-A49D-E2FF0545A2AE}">
      <dsp:nvSpPr>
        <dsp:cNvPr id="0" name=""/>
        <dsp:cNvSpPr/>
      </dsp:nvSpPr>
      <dsp:spPr>
        <a:xfrm>
          <a:off x="0" y="2871331"/>
          <a:ext cx="6248400" cy="2597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Use key words from the document to help indexers more accurately index your document for future research. Keywords should be derived from the content of the abstract.</a:t>
          </a:r>
        </a:p>
      </dsp:txBody>
      <dsp:txXfrm>
        <a:off x="126795" y="2998126"/>
        <a:ext cx="5994810" cy="23438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51214-CC4B-4A7C-B69E-B7D8E5E97AB2}" type="datetimeFigureOut">
              <a:rPr lang="en-GB" smtClean="0"/>
              <a:t>06/03/2025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8B946-9438-49C2-A330-145FD2D5B7DE}" type="slidenum">
              <a:rPr lang="en-GB" smtClean="0"/>
              <a:t>‹#›</a:t>
            </a:fld>
            <a:endParaRPr lang="en-GB"/>
          </a:p>
        </p:txBody>
      </p:sp>
    </p:spTree>
    <p:extLst>
      <p:ext uri="{BB962C8B-B14F-4D97-AF65-F5344CB8AC3E}">
        <p14:creationId xmlns:p14="http://schemas.microsoft.com/office/powerpoint/2010/main" val="116366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yo-NG"/>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673807-3704-41A6-9A68-EC103DC6D08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A535-90C2-27D2-F0A8-A66BBEBDC1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H"/>
          </a:p>
        </p:txBody>
      </p:sp>
      <p:sp>
        <p:nvSpPr>
          <p:cNvPr id="3" name="Subtitle 2">
            <a:extLst>
              <a:ext uri="{FF2B5EF4-FFF2-40B4-BE49-F238E27FC236}">
                <a16:creationId xmlns:a16="http://schemas.microsoft.com/office/drawing/2014/main" id="{831A9F26-0F82-7ADE-C36F-84B0D6EDDE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H"/>
          </a:p>
        </p:txBody>
      </p:sp>
      <p:sp>
        <p:nvSpPr>
          <p:cNvPr id="4" name="Date Placeholder 3">
            <a:extLst>
              <a:ext uri="{FF2B5EF4-FFF2-40B4-BE49-F238E27FC236}">
                <a16:creationId xmlns:a16="http://schemas.microsoft.com/office/drawing/2014/main" id="{9A7DDE0F-BEA7-C8B8-64B2-43391C795804}"/>
              </a:ext>
            </a:extLst>
          </p:cNvPr>
          <p:cNvSpPr>
            <a:spLocks noGrp="1"/>
          </p:cNvSpPr>
          <p:nvPr>
            <p:ph type="dt" sz="half" idx="10"/>
          </p:nvPr>
        </p:nvSpPr>
        <p:spPr/>
        <p:txBody>
          <a:bodyPr/>
          <a:lstStyle/>
          <a:p>
            <a:fld id="{A6630B0D-F2D3-44EC-BF45-043F74CFF66F}" type="datetimeFigureOut">
              <a:rPr lang="en-GH" smtClean="0"/>
              <a:t>03/06/2025</a:t>
            </a:fld>
            <a:endParaRPr lang="en-GH"/>
          </a:p>
        </p:txBody>
      </p:sp>
      <p:sp>
        <p:nvSpPr>
          <p:cNvPr id="5" name="Footer Placeholder 4">
            <a:extLst>
              <a:ext uri="{FF2B5EF4-FFF2-40B4-BE49-F238E27FC236}">
                <a16:creationId xmlns:a16="http://schemas.microsoft.com/office/drawing/2014/main" id="{7B4CF091-7448-7EEB-F1EA-373201604FAA}"/>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BD7280B0-AF0E-5A53-7C87-A7D27A30335C}"/>
              </a:ext>
            </a:extLst>
          </p:cNvPr>
          <p:cNvSpPr>
            <a:spLocks noGrp="1"/>
          </p:cNvSpPr>
          <p:nvPr>
            <p:ph type="sldNum" sz="quarter" idx="12"/>
          </p:nvPr>
        </p:nvSpPr>
        <p:spPr/>
        <p:txBody>
          <a:bodyPr/>
          <a:lstStyle/>
          <a:p>
            <a:fld id="{41ED0DC5-69F9-48EC-AED7-3197880EF3B3}" type="slidenum">
              <a:rPr lang="en-GH" smtClean="0"/>
              <a:t>‹#›</a:t>
            </a:fld>
            <a:endParaRPr lang="en-GH"/>
          </a:p>
        </p:txBody>
      </p:sp>
    </p:spTree>
    <p:extLst>
      <p:ext uri="{BB962C8B-B14F-4D97-AF65-F5344CB8AC3E}">
        <p14:creationId xmlns:p14="http://schemas.microsoft.com/office/powerpoint/2010/main" val="373574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8A31-F2EB-5775-B21F-536BDF9C9A71}"/>
              </a:ext>
            </a:extLst>
          </p:cNvPr>
          <p:cNvSpPr>
            <a:spLocks noGrp="1"/>
          </p:cNvSpPr>
          <p:nvPr>
            <p:ph type="title"/>
          </p:nvPr>
        </p:nvSpPr>
        <p:spPr/>
        <p:txBody>
          <a:bodyPr/>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72A4DB56-6F82-F57E-02EE-7865FC622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58E67CC0-35FF-8DA8-7DA0-3CE37D6FA548}"/>
              </a:ext>
            </a:extLst>
          </p:cNvPr>
          <p:cNvSpPr>
            <a:spLocks noGrp="1"/>
          </p:cNvSpPr>
          <p:nvPr>
            <p:ph type="dt" sz="half" idx="10"/>
          </p:nvPr>
        </p:nvSpPr>
        <p:spPr/>
        <p:txBody>
          <a:bodyPr/>
          <a:lstStyle/>
          <a:p>
            <a:fld id="{A6630B0D-F2D3-44EC-BF45-043F74CFF66F}" type="datetimeFigureOut">
              <a:rPr lang="en-GH" smtClean="0"/>
              <a:t>03/06/2025</a:t>
            </a:fld>
            <a:endParaRPr lang="en-GH"/>
          </a:p>
        </p:txBody>
      </p:sp>
      <p:sp>
        <p:nvSpPr>
          <p:cNvPr id="5" name="Footer Placeholder 4">
            <a:extLst>
              <a:ext uri="{FF2B5EF4-FFF2-40B4-BE49-F238E27FC236}">
                <a16:creationId xmlns:a16="http://schemas.microsoft.com/office/drawing/2014/main" id="{193C7551-34AF-8C3A-115E-BF748ABCC377}"/>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D6B22FBB-075C-7D5C-A1DE-41A1C7EAD438}"/>
              </a:ext>
            </a:extLst>
          </p:cNvPr>
          <p:cNvSpPr>
            <a:spLocks noGrp="1"/>
          </p:cNvSpPr>
          <p:nvPr>
            <p:ph type="sldNum" sz="quarter" idx="12"/>
          </p:nvPr>
        </p:nvSpPr>
        <p:spPr/>
        <p:txBody>
          <a:bodyPr/>
          <a:lstStyle/>
          <a:p>
            <a:fld id="{41ED0DC5-69F9-48EC-AED7-3197880EF3B3}" type="slidenum">
              <a:rPr lang="en-GH" smtClean="0"/>
              <a:t>‹#›</a:t>
            </a:fld>
            <a:endParaRPr lang="en-GH"/>
          </a:p>
        </p:txBody>
      </p:sp>
    </p:spTree>
    <p:extLst>
      <p:ext uri="{BB962C8B-B14F-4D97-AF65-F5344CB8AC3E}">
        <p14:creationId xmlns:p14="http://schemas.microsoft.com/office/powerpoint/2010/main" val="326162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48205D-F302-16F8-DDB0-886B5259D5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F72E5DF5-EA16-2E7F-9CA5-00D2F9325C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EB9D34AC-E362-F816-7FF4-2E4731146F21}"/>
              </a:ext>
            </a:extLst>
          </p:cNvPr>
          <p:cNvSpPr>
            <a:spLocks noGrp="1"/>
          </p:cNvSpPr>
          <p:nvPr>
            <p:ph type="dt" sz="half" idx="10"/>
          </p:nvPr>
        </p:nvSpPr>
        <p:spPr/>
        <p:txBody>
          <a:bodyPr/>
          <a:lstStyle/>
          <a:p>
            <a:fld id="{A6630B0D-F2D3-44EC-BF45-043F74CFF66F}" type="datetimeFigureOut">
              <a:rPr lang="en-GH" smtClean="0"/>
              <a:t>03/06/2025</a:t>
            </a:fld>
            <a:endParaRPr lang="en-GH"/>
          </a:p>
        </p:txBody>
      </p:sp>
      <p:sp>
        <p:nvSpPr>
          <p:cNvPr id="5" name="Footer Placeholder 4">
            <a:extLst>
              <a:ext uri="{FF2B5EF4-FFF2-40B4-BE49-F238E27FC236}">
                <a16:creationId xmlns:a16="http://schemas.microsoft.com/office/drawing/2014/main" id="{C37B7E00-77B1-6744-8972-D6C54FDBC83F}"/>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E764C121-3C25-D308-7D27-0FBC2C167296}"/>
              </a:ext>
            </a:extLst>
          </p:cNvPr>
          <p:cNvSpPr>
            <a:spLocks noGrp="1"/>
          </p:cNvSpPr>
          <p:nvPr>
            <p:ph type="sldNum" sz="quarter" idx="12"/>
          </p:nvPr>
        </p:nvSpPr>
        <p:spPr/>
        <p:txBody>
          <a:bodyPr/>
          <a:lstStyle/>
          <a:p>
            <a:fld id="{41ED0DC5-69F9-48EC-AED7-3197880EF3B3}" type="slidenum">
              <a:rPr lang="en-GH" smtClean="0"/>
              <a:t>‹#›</a:t>
            </a:fld>
            <a:endParaRPr lang="en-GH"/>
          </a:p>
        </p:txBody>
      </p:sp>
    </p:spTree>
    <p:extLst>
      <p:ext uri="{BB962C8B-B14F-4D97-AF65-F5344CB8AC3E}">
        <p14:creationId xmlns:p14="http://schemas.microsoft.com/office/powerpoint/2010/main" val="16984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4354-7593-E493-0280-4591DE2BAFAC}"/>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1189E7C7-4EC6-8FC7-0043-3DCF85FFF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08A88F79-49BF-946B-9795-D1CE54707687}"/>
              </a:ext>
            </a:extLst>
          </p:cNvPr>
          <p:cNvSpPr>
            <a:spLocks noGrp="1"/>
          </p:cNvSpPr>
          <p:nvPr>
            <p:ph type="dt" sz="half" idx="10"/>
          </p:nvPr>
        </p:nvSpPr>
        <p:spPr/>
        <p:txBody>
          <a:bodyPr/>
          <a:lstStyle/>
          <a:p>
            <a:fld id="{A6630B0D-F2D3-44EC-BF45-043F74CFF66F}" type="datetimeFigureOut">
              <a:rPr lang="en-GH" smtClean="0"/>
              <a:t>03/06/2025</a:t>
            </a:fld>
            <a:endParaRPr lang="en-GH"/>
          </a:p>
        </p:txBody>
      </p:sp>
      <p:sp>
        <p:nvSpPr>
          <p:cNvPr id="5" name="Footer Placeholder 4">
            <a:extLst>
              <a:ext uri="{FF2B5EF4-FFF2-40B4-BE49-F238E27FC236}">
                <a16:creationId xmlns:a16="http://schemas.microsoft.com/office/drawing/2014/main" id="{30FA94B1-04D8-6922-ED39-B8FA25C8A69B}"/>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60E69CBB-F008-D431-D9C2-5618DFB5E071}"/>
              </a:ext>
            </a:extLst>
          </p:cNvPr>
          <p:cNvSpPr>
            <a:spLocks noGrp="1"/>
          </p:cNvSpPr>
          <p:nvPr>
            <p:ph type="sldNum" sz="quarter" idx="12"/>
          </p:nvPr>
        </p:nvSpPr>
        <p:spPr/>
        <p:txBody>
          <a:bodyPr/>
          <a:lstStyle/>
          <a:p>
            <a:fld id="{41ED0DC5-69F9-48EC-AED7-3197880EF3B3}" type="slidenum">
              <a:rPr lang="en-GH" smtClean="0"/>
              <a:t>‹#›</a:t>
            </a:fld>
            <a:endParaRPr lang="en-GH"/>
          </a:p>
        </p:txBody>
      </p:sp>
    </p:spTree>
    <p:extLst>
      <p:ext uri="{BB962C8B-B14F-4D97-AF65-F5344CB8AC3E}">
        <p14:creationId xmlns:p14="http://schemas.microsoft.com/office/powerpoint/2010/main" val="323687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EA10-55E5-E59A-A89F-674EE25763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H"/>
          </a:p>
        </p:txBody>
      </p:sp>
      <p:sp>
        <p:nvSpPr>
          <p:cNvPr id="3" name="Text Placeholder 2">
            <a:extLst>
              <a:ext uri="{FF2B5EF4-FFF2-40B4-BE49-F238E27FC236}">
                <a16:creationId xmlns:a16="http://schemas.microsoft.com/office/drawing/2014/main" id="{6160EC09-CDDD-5D25-6A7A-7BCE30C3F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CEA522-464B-2589-07F6-8CB1EE092F5F}"/>
              </a:ext>
            </a:extLst>
          </p:cNvPr>
          <p:cNvSpPr>
            <a:spLocks noGrp="1"/>
          </p:cNvSpPr>
          <p:nvPr>
            <p:ph type="dt" sz="half" idx="10"/>
          </p:nvPr>
        </p:nvSpPr>
        <p:spPr/>
        <p:txBody>
          <a:bodyPr/>
          <a:lstStyle/>
          <a:p>
            <a:fld id="{A6630B0D-F2D3-44EC-BF45-043F74CFF66F}" type="datetimeFigureOut">
              <a:rPr lang="en-GH" smtClean="0"/>
              <a:t>03/06/2025</a:t>
            </a:fld>
            <a:endParaRPr lang="en-GH"/>
          </a:p>
        </p:txBody>
      </p:sp>
      <p:sp>
        <p:nvSpPr>
          <p:cNvPr id="5" name="Footer Placeholder 4">
            <a:extLst>
              <a:ext uri="{FF2B5EF4-FFF2-40B4-BE49-F238E27FC236}">
                <a16:creationId xmlns:a16="http://schemas.microsoft.com/office/drawing/2014/main" id="{2B4BDE31-C566-9E71-1217-9B30659AE1B4}"/>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212DAC48-31F9-4E97-7A08-3708009DF7A7}"/>
              </a:ext>
            </a:extLst>
          </p:cNvPr>
          <p:cNvSpPr>
            <a:spLocks noGrp="1"/>
          </p:cNvSpPr>
          <p:nvPr>
            <p:ph type="sldNum" sz="quarter" idx="12"/>
          </p:nvPr>
        </p:nvSpPr>
        <p:spPr/>
        <p:txBody>
          <a:bodyPr/>
          <a:lstStyle/>
          <a:p>
            <a:fld id="{41ED0DC5-69F9-48EC-AED7-3197880EF3B3}" type="slidenum">
              <a:rPr lang="en-GH" smtClean="0"/>
              <a:t>‹#›</a:t>
            </a:fld>
            <a:endParaRPr lang="en-GH"/>
          </a:p>
        </p:txBody>
      </p:sp>
    </p:spTree>
    <p:extLst>
      <p:ext uri="{BB962C8B-B14F-4D97-AF65-F5344CB8AC3E}">
        <p14:creationId xmlns:p14="http://schemas.microsoft.com/office/powerpoint/2010/main" val="199180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061B-16E0-C4C1-978E-C9E1D593D6FB}"/>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5F7B20AE-8B61-A272-250B-4ECFF7FABB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Content Placeholder 3">
            <a:extLst>
              <a:ext uri="{FF2B5EF4-FFF2-40B4-BE49-F238E27FC236}">
                <a16:creationId xmlns:a16="http://schemas.microsoft.com/office/drawing/2014/main" id="{016A63F2-9CBD-F96F-6B70-6709541F9E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Date Placeholder 4">
            <a:extLst>
              <a:ext uri="{FF2B5EF4-FFF2-40B4-BE49-F238E27FC236}">
                <a16:creationId xmlns:a16="http://schemas.microsoft.com/office/drawing/2014/main" id="{A7CA68BC-F2BE-81BE-3950-9D603CD5E90E}"/>
              </a:ext>
            </a:extLst>
          </p:cNvPr>
          <p:cNvSpPr>
            <a:spLocks noGrp="1"/>
          </p:cNvSpPr>
          <p:nvPr>
            <p:ph type="dt" sz="half" idx="10"/>
          </p:nvPr>
        </p:nvSpPr>
        <p:spPr/>
        <p:txBody>
          <a:bodyPr/>
          <a:lstStyle/>
          <a:p>
            <a:fld id="{A6630B0D-F2D3-44EC-BF45-043F74CFF66F}" type="datetimeFigureOut">
              <a:rPr lang="en-GH" smtClean="0"/>
              <a:t>03/06/2025</a:t>
            </a:fld>
            <a:endParaRPr lang="en-GH"/>
          </a:p>
        </p:txBody>
      </p:sp>
      <p:sp>
        <p:nvSpPr>
          <p:cNvPr id="6" name="Footer Placeholder 5">
            <a:extLst>
              <a:ext uri="{FF2B5EF4-FFF2-40B4-BE49-F238E27FC236}">
                <a16:creationId xmlns:a16="http://schemas.microsoft.com/office/drawing/2014/main" id="{1C3CA9EE-2B9D-09A2-0F5D-38D0A6156492}"/>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FCBD663D-1F98-8EDD-7DFF-70B705F212CC}"/>
              </a:ext>
            </a:extLst>
          </p:cNvPr>
          <p:cNvSpPr>
            <a:spLocks noGrp="1"/>
          </p:cNvSpPr>
          <p:nvPr>
            <p:ph type="sldNum" sz="quarter" idx="12"/>
          </p:nvPr>
        </p:nvSpPr>
        <p:spPr/>
        <p:txBody>
          <a:bodyPr/>
          <a:lstStyle/>
          <a:p>
            <a:fld id="{41ED0DC5-69F9-48EC-AED7-3197880EF3B3}" type="slidenum">
              <a:rPr lang="en-GH" smtClean="0"/>
              <a:t>‹#›</a:t>
            </a:fld>
            <a:endParaRPr lang="en-GH"/>
          </a:p>
        </p:txBody>
      </p:sp>
    </p:spTree>
    <p:extLst>
      <p:ext uri="{BB962C8B-B14F-4D97-AF65-F5344CB8AC3E}">
        <p14:creationId xmlns:p14="http://schemas.microsoft.com/office/powerpoint/2010/main" val="396431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9A2A-0623-D397-402E-D063116B5A86}"/>
              </a:ext>
            </a:extLst>
          </p:cNvPr>
          <p:cNvSpPr>
            <a:spLocks noGrp="1"/>
          </p:cNvSpPr>
          <p:nvPr>
            <p:ph type="title"/>
          </p:nvPr>
        </p:nvSpPr>
        <p:spPr>
          <a:xfrm>
            <a:off x="839788" y="365125"/>
            <a:ext cx="10515600" cy="1325563"/>
          </a:xfrm>
        </p:spPr>
        <p:txBody>
          <a:bodyPr/>
          <a:lstStyle/>
          <a:p>
            <a:r>
              <a:rPr lang="en-US"/>
              <a:t>Click to edit Master title style</a:t>
            </a:r>
            <a:endParaRPr lang="en-GH"/>
          </a:p>
        </p:txBody>
      </p:sp>
      <p:sp>
        <p:nvSpPr>
          <p:cNvPr id="3" name="Text Placeholder 2">
            <a:extLst>
              <a:ext uri="{FF2B5EF4-FFF2-40B4-BE49-F238E27FC236}">
                <a16:creationId xmlns:a16="http://schemas.microsoft.com/office/drawing/2014/main" id="{E53A2F87-32C1-83B0-DB4A-8B9A9DBFDE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FC4D13-4484-E7F6-87A2-87E837504B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Text Placeholder 4">
            <a:extLst>
              <a:ext uri="{FF2B5EF4-FFF2-40B4-BE49-F238E27FC236}">
                <a16:creationId xmlns:a16="http://schemas.microsoft.com/office/drawing/2014/main" id="{01481CB5-8F44-EFE3-27FA-568E102026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5DA591-3D8F-C506-3010-11B3BBA4E4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7" name="Date Placeholder 6">
            <a:extLst>
              <a:ext uri="{FF2B5EF4-FFF2-40B4-BE49-F238E27FC236}">
                <a16:creationId xmlns:a16="http://schemas.microsoft.com/office/drawing/2014/main" id="{9ABB871A-53D4-2D2B-4D53-7EDF4E4AD279}"/>
              </a:ext>
            </a:extLst>
          </p:cNvPr>
          <p:cNvSpPr>
            <a:spLocks noGrp="1"/>
          </p:cNvSpPr>
          <p:nvPr>
            <p:ph type="dt" sz="half" idx="10"/>
          </p:nvPr>
        </p:nvSpPr>
        <p:spPr/>
        <p:txBody>
          <a:bodyPr/>
          <a:lstStyle/>
          <a:p>
            <a:fld id="{A6630B0D-F2D3-44EC-BF45-043F74CFF66F}" type="datetimeFigureOut">
              <a:rPr lang="en-GH" smtClean="0"/>
              <a:t>03/06/2025</a:t>
            </a:fld>
            <a:endParaRPr lang="en-GH"/>
          </a:p>
        </p:txBody>
      </p:sp>
      <p:sp>
        <p:nvSpPr>
          <p:cNvPr id="8" name="Footer Placeholder 7">
            <a:extLst>
              <a:ext uri="{FF2B5EF4-FFF2-40B4-BE49-F238E27FC236}">
                <a16:creationId xmlns:a16="http://schemas.microsoft.com/office/drawing/2014/main" id="{C74F396E-1E74-4400-7A38-98E54BDB88C7}"/>
              </a:ext>
            </a:extLst>
          </p:cNvPr>
          <p:cNvSpPr>
            <a:spLocks noGrp="1"/>
          </p:cNvSpPr>
          <p:nvPr>
            <p:ph type="ftr" sz="quarter" idx="11"/>
          </p:nvPr>
        </p:nvSpPr>
        <p:spPr/>
        <p:txBody>
          <a:bodyPr/>
          <a:lstStyle/>
          <a:p>
            <a:endParaRPr lang="en-GH"/>
          </a:p>
        </p:txBody>
      </p:sp>
      <p:sp>
        <p:nvSpPr>
          <p:cNvPr id="9" name="Slide Number Placeholder 8">
            <a:extLst>
              <a:ext uri="{FF2B5EF4-FFF2-40B4-BE49-F238E27FC236}">
                <a16:creationId xmlns:a16="http://schemas.microsoft.com/office/drawing/2014/main" id="{E9A38B79-AAE2-80C4-9F96-CCA89BBCF768}"/>
              </a:ext>
            </a:extLst>
          </p:cNvPr>
          <p:cNvSpPr>
            <a:spLocks noGrp="1"/>
          </p:cNvSpPr>
          <p:nvPr>
            <p:ph type="sldNum" sz="quarter" idx="12"/>
          </p:nvPr>
        </p:nvSpPr>
        <p:spPr/>
        <p:txBody>
          <a:bodyPr/>
          <a:lstStyle/>
          <a:p>
            <a:fld id="{41ED0DC5-69F9-48EC-AED7-3197880EF3B3}" type="slidenum">
              <a:rPr lang="en-GH" smtClean="0"/>
              <a:t>‹#›</a:t>
            </a:fld>
            <a:endParaRPr lang="en-GH"/>
          </a:p>
        </p:txBody>
      </p:sp>
    </p:spTree>
    <p:extLst>
      <p:ext uri="{BB962C8B-B14F-4D97-AF65-F5344CB8AC3E}">
        <p14:creationId xmlns:p14="http://schemas.microsoft.com/office/powerpoint/2010/main" val="402485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65CB-BF30-3B4D-13BF-A7924D68CF5F}"/>
              </a:ext>
            </a:extLst>
          </p:cNvPr>
          <p:cNvSpPr>
            <a:spLocks noGrp="1"/>
          </p:cNvSpPr>
          <p:nvPr>
            <p:ph type="title"/>
          </p:nvPr>
        </p:nvSpPr>
        <p:spPr/>
        <p:txBody>
          <a:bodyPr/>
          <a:lstStyle/>
          <a:p>
            <a:r>
              <a:rPr lang="en-US"/>
              <a:t>Click to edit Master title style</a:t>
            </a:r>
            <a:endParaRPr lang="en-GH"/>
          </a:p>
        </p:txBody>
      </p:sp>
      <p:sp>
        <p:nvSpPr>
          <p:cNvPr id="3" name="Date Placeholder 2">
            <a:extLst>
              <a:ext uri="{FF2B5EF4-FFF2-40B4-BE49-F238E27FC236}">
                <a16:creationId xmlns:a16="http://schemas.microsoft.com/office/drawing/2014/main" id="{0670585E-B857-42EC-D39E-2F9BEB28EB64}"/>
              </a:ext>
            </a:extLst>
          </p:cNvPr>
          <p:cNvSpPr>
            <a:spLocks noGrp="1"/>
          </p:cNvSpPr>
          <p:nvPr>
            <p:ph type="dt" sz="half" idx="10"/>
          </p:nvPr>
        </p:nvSpPr>
        <p:spPr/>
        <p:txBody>
          <a:bodyPr/>
          <a:lstStyle/>
          <a:p>
            <a:fld id="{A6630B0D-F2D3-44EC-BF45-043F74CFF66F}" type="datetimeFigureOut">
              <a:rPr lang="en-GH" smtClean="0"/>
              <a:t>03/06/2025</a:t>
            </a:fld>
            <a:endParaRPr lang="en-GH"/>
          </a:p>
        </p:txBody>
      </p:sp>
      <p:sp>
        <p:nvSpPr>
          <p:cNvPr id="4" name="Footer Placeholder 3">
            <a:extLst>
              <a:ext uri="{FF2B5EF4-FFF2-40B4-BE49-F238E27FC236}">
                <a16:creationId xmlns:a16="http://schemas.microsoft.com/office/drawing/2014/main" id="{AE3A0A85-325A-42D9-53CD-24A911DC2BC0}"/>
              </a:ext>
            </a:extLst>
          </p:cNvPr>
          <p:cNvSpPr>
            <a:spLocks noGrp="1"/>
          </p:cNvSpPr>
          <p:nvPr>
            <p:ph type="ftr" sz="quarter" idx="11"/>
          </p:nvPr>
        </p:nvSpPr>
        <p:spPr/>
        <p:txBody>
          <a:bodyPr/>
          <a:lstStyle/>
          <a:p>
            <a:endParaRPr lang="en-GH"/>
          </a:p>
        </p:txBody>
      </p:sp>
      <p:sp>
        <p:nvSpPr>
          <p:cNvPr id="5" name="Slide Number Placeholder 4">
            <a:extLst>
              <a:ext uri="{FF2B5EF4-FFF2-40B4-BE49-F238E27FC236}">
                <a16:creationId xmlns:a16="http://schemas.microsoft.com/office/drawing/2014/main" id="{469AC675-B85E-85AC-98A8-78281030BB19}"/>
              </a:ext>
            </a:extLst>
          </p:cNvPr>
          <p:cNvSpPr>
            <a:spLocks noGrp="1"/>
          </p:cNvSpPr>
          <p:nvPr>
            <p:ph type="sldNum" sz="quarter" idx="12"/>
          </p:nvPr>
        </p:nvSpPr>
        <p:spPr/>
        <p:txBody>
          <a:bodyPr/>
          <a:lstStyle/>
          <a:p>
            <a:fld id="{41ED0DC5-69F9-48EC-AED7-3197880EF3B3}" type="slidenum">
              <a:rPr lang="en-GH" smtClean="0"/>
              <a:t>‹#›</a:t>
            </a:fld>
            <a:endParaRPr lang="en-GH"/>
          </a:p>
        </p:txBody>
      </p:sp>
    </p:spTree>
    <p:extLst>
      <p:ext uri="{BB962C8B-B14F-4D97-AF65-F5344CB8AC3E}">
        <p14:creationId xmlns:p14="http://schemas.microsoft.com/office/powerpoint/2010/main" val="340844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4D496-74E1-8C22-7BBA-1219FCAE3597}"/>
              </a:ext>
            </a:extLst>
          </p:cNvPr>
          <p:cNvSpPr>
            <a:spLocks noGrp="1"/>
          </p:cNvSpPr>
          <p:nvPr>
            <p:ph type="dt" sz="half" idx="10"/>
          </p:nvPr>
        </p:nvSpPr>
        <p:spPr/>
        <p:txBody>
          <a:bodyPr/>
          <a:lstStyle/>
          <a:p>
            <a:fld id="{A6630B0D-F2D3-44EC-BF45-043F74CFF66F}" type="datetimeFigureOut">
              <a:rPr lang="en-GH" smtClean="0"/>
              <a:t>03/06/2025</a:t>
            </a:fld>
            <a:endParaRPr lang="en-GH"/>
          </a:p>
        </p:txBody>
      </p:sp>
      <p:sp>
        <p:nvSpPr>
          <p:cNvPr id="3" name="Footer Placeholder 2">
            <a:extLst>
              <a:ext uri="{FF2B5EF4-FFF2-40B4-BE49-F238E27FC236}">
                <a16:creationId xmlns:a16="http://schemas.microsoft.com/office/drawing/2014/main" id="{C72CDA8B-1F13-7CF0-A421-563A3A3DB2B1}"/>
              </a:ext>
            </a:extLst>
          </p:cNvPr>
          <p:cNvSpPr>
            <a:spLocks noGrp="1"/>
          </p:cNvSpPr>
          <p:nvPr>
            <p:ph type="ftr" sz="quarter" idx="11"/>
          </p:nvPr>
        </p:nvSpPr>
        <p:spPr/>
        <p:txBody>
          <a:bodyPr/>
          <a:lstStyle/>
          <a:p>
            <a:endParaRPr lang="en-GH"/>
          </a:p>
        </p:txBody>
      </p:sp>
      <p:sp>
        <p:nvSpPr>
          <p:cNvPr id="4" name="Slide Number Placeholder 3">
            <a:extLst>
              <a:ext uri="{FF2B5EF4-FFF2-40B4-BE49-F238E27FC236}">
                <a16:creationId xmlns:a16="http://schemas.microsoft.com/office/drawing/2014/main" id="{2F81268B-0F73-F75C-F90B-4E2382073DE5}"/>
              </a:ext>
            </a:extLst>
          </p:cNvPr>
          <p:cNvSpPr>
            <a:spLocks noGrp="1"/>
          </p:cNvSpPr>
          <p:nvPr>
            <p:ph type="sldNum" sz="quarter" idx="12"/>
          </p:nvPr>
        </p:nvSpPr>
        <p:spPr/>
        <p:txBody>
          <a:bodyPr/>
          <a:lstStyle/>
          <a:p>
            <a:fld id="{41ED0DC5-69F9-48EC-AED7-3197880EF3B3}" type="slidenum">
              <a:rPr lang="en-GH" smtClean="0"/>
              <a:t>‹#›</a:t>
            </a:fld>
            <a:endParaRPr lang="en-GH"/>
          </a:p>
        </p:txBody>
      </p:sp>
    </p:spTree>
    <p:extLst>
      <p:ext uri="{BB962C8B-B14F-4D97-AF65-F5344CB8AC3E}">
        <p14:creationId xmlns:p14="http://schemas.microsoft.com/office/powerpoint/2010/main" val="247935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8973-9584-552E-3717-485C5CD62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Content Placeholder 2">
            <a:extLst>
              <a:ext uri="{FF2B5EF4-FFF2-40B4-BE49-F238E27FC236}">
                <a16:creationId xmlns:a16="http://schemas.microsoft.com/office/drawing/2014/main" id="{66E5B9DB-E52C-21A4-4B0F-3F076B5BAB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Text Placeholder 3">
            <a:extLst>
              <a:ext uri="{FF2B5EF4-FFF2-40B4-BE49-F238E27FC236}">
                <a16:creationId xmlns:a16="http://schemas.microsoft.com/office/drawing/2014/main" id="{5B3C8DEF-25DD-B577-1DA8-39757460D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B12DA-CBB1-A703-CDDC-722AB8A2C386}"/>
              </a:ext>
            </a:extLst>
          </p:cNvPr>
          <p:cNvSpPr>
            <a:spLocks noGrp="1"/>
          </p:cNvSpPr>
          <p:nvPr>
            <p:ph type="dt" sz="half" idx="10"/>
          </p:nvPr>
        </p:nvSpPr>
        <p:spPr/>
        <p:txBody>
          <a:bodyPr/>
          <a:lstStyle/>
          <a:p>
            <a:fld id="{A6630B0D-F2D3-44EC-BF45-043F74CFF66F}" type="datetimeFigureOut">
              <a:rPr lang="en-GH" smtClean="0"/>
              <a:t>03/06/2025</a:t>
            </a:fld>
            <a:endParaRPr lang="en-GH"/>
          </a:p>
        </p:txBody>
      </p:sp>
      <p:sp>
        <p:nvSpPr>
          <p:cNvPr id="6" name="Footer Placeholder 5">
            <a:extLst>
              <a:ext uri="{FF2B5EF4-FFF2-40B4-BE49-F238E27FC236}">
                <a16:creationId xmlns:a16="http://schemas.microsoft.com/office/drawing/2014/main" id="{91477D33-59C1-CB0D-B78B-026A0A4E949A}"/>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4732C15E-EF9B-368C-831F-691C9E0BDAE7}"/>
              </a:ext>
            </a:extLst>
          </p:cNvPr>
          <p:cNvSpPr>
            <a:spLocks noGrp="1"/>
          </p:cNvSpPr>
          <p:nvPr>
            <p:ph type="sldNum" sz="quarter" idx="12"/>
          </p:nvPr>
        </p:nvSpPr>
        <p:spPr/>
        <p:txBody>
          <a:bodyPr/>
          <a:lstStyle/>
          <a:p>
            <a:fld id="{41ED0DC5-69F9-48EC-AED7-3197880EF3B3}" type="slidenum">
              <a:rPr lang="en-GH" smtClean="0"/>
              <a:t>‹#›</a:t>
            </a:fld>
            <a:endParaRPr lang="en-GH"/>
          </a:p>
        </p:txBody>
      </p:sp>
    </p:spTree>
    <p:extLst>
      <p:ext uri="{BB962C8B-B14F-4D97-AF65-F5344CB8AC3E}">
        <p14:creationId xmlns:p14="http://schemas.microsoft.com/office/powerpoint/2010/main" val="48690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E443-644A-606D-8327-D38BCCEBA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Picture Placeholder 2">
            <a:extLst>
              <a:ext uri="{FF2B5EF4-FFF2-40B4-BE49-F238E27FC236}">
                <a16:creationId xmlns:a16="http://schemas.microsoft.com/office/drawing/2014/main" id="{E9B60233-2368-C19C-0D20-7C6E849ED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H"/>
          </a:p>
        </p:txBody>
      </p:sp>
      <p:sp>
        <p:nvSpPr>
          <p:cNvPr id="4" name="Text Placeholder 3">
            <a:extLst>
              <a:ext uri="{FF2B5EF4-FFF2-40B4-BE49-F238E27FC236}">
                <a16:creationId xmlns:a16="http://schemas.microsoft.com/office/drawing/2014/main" id="{340D68EE-E253-4FF5-5885-F4D303B97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CE830-D887-B285-A7B0-036C2A8A6B1A}"/>
              </a:ext>
            </a:extLst>
          </p:cNvPr>
          <p:cNvSpPr>
            <a:spLocks noGrp="1"/>
          </p:cNvSpPr>
          <p:nvPr>
            <p:ph type="dt" sz="half" idx="10"/>
          </p:nvPr>
        </p:nvSpPr>
        <p:spPr/>
        <p:txBody>
          <a:bodyPr/>
          <a:lstStyle/>
          <a:p>
            <a:fld id="{A6630B0D-F2D3-44EC-BF45-043F74CFF66F}" type="datetimeFigureOut">
              <a:rPr lang="en-GH" smtClean="0"/>
              <a:t>03/06/2025</a:t>
            </a:fld>
            <a:endParaRPr lang="en-GH"/>
          </a:p>
        </p:txBody>
      </p:sp>
      <p:sp>
        <p:nvSpPr>
          <p:cNvPr id="6" name="Footer Placeholder 5">
            <a:extLst>
              <a:ext uri="{FF2B5EF4-FFF2-40B4-BE49-F238E27FC236}">
                <a16:creationId xmlns:a16="http://schemas.microsoft.com/office/drawing/2014/main" id="{089B5518-8407-A882-B2DD-497D9B9F3762}"/>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435A855B-692F-3F8E-A081-0BF7C0F322A6}"/>
              </a:ext>
            </a:extLst>
          </p:cNvPr>
          <p:cNvSpPr>
            <a:spLocks noGrp="1"/>
          </p:cNvSpPr>
          <p:nvPr>
            <p:ph type="sldNum" sz="quarter" idx="12"/>
          </p:nvPr>
        </p:nvSpPr>
        <p:spPr/>
        <p:txBody>
          <a:bodyPr/>
          <a:lstStyle/>
          <a:p>
            <a:fld id="{41ED0DC5-69F9-48EC-AED7-3197880EF3B3}" type="slidenum">
              <a:rPr lang="en-GH" smtClean="0"/>
              <a:t>‹#›</a:t>
            </a:fld>
            <a:endParaRPr lang="en-GH"/>
          </a:p>
        </p:txBody>
      </p:sp>
    </p:spTree>
    <p:extLst>
      <p:ext uri="{BB962C8B-B14F-4D97-AF65-F5344CB8AC3E}">
        <p14:creationId xmlns:p14="http://schemas.microsoft.com/office/powerpoint/2010/main" val="359199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5673A-B335-B9C7-4DF1-5F7028EAB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H"/>
          </a:p>
        </p:txBody>
      </p:sp>
      <p:sp>
        <p:nvSpPr>
          <p:cNvPr id="3" name="Text Placeholder 2">
            <a:extLst>
              <a:ext uri="{FF2B5EF4-FFF2-40B4-BE49-F238E27FC236}">
                <a16:creationId xmlns:a16="http://schemas.microsoft.com/office/drawing/2014/main" id="{D39DCF6C-0D8B-6F45-7F91-5007148460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F4E59D12-B2A6-FF3E-9197-29D8F6159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30B0D-F2D3-44EC-BF45-043F74CFF66F}" type="datetimeFigureOut">
              <a:rPr lang="en-GH" smtClean="0"/>
              <a:t>03/06/2025</a:t>
            </a:fld>
            <a:endParaRPr lang="en-GH"/>
          </a:p>
        </p:txBody>
      </p:sp>
      <p:sp>
        <p:nvSpPr>
          <p:cNvPr id="5" name="Footer Placeholder 4">
            <a:extLst>
              <a:ext uri="{FF2B5EF4-FFF2-40B4-BE49-F238E27FC236}">
                <a16:creationId xmlns:a16="http://schemas.microsoft.com/office/drawing/2014/main" id="{37E00A55-D193-D051-F583-FD8F957B4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H"/>
          </a:p>
        </p:txBody>
      </p:sp>
      <p:sp>
        <p:nvSpPr>
          <p:cNvPr id="6" name="Slide Number Placeholder 5">
            <a:extLst>
              <a:ext uri="{FF2B5EF4-FFF2-40B4-BE49-F238E27FC236}">
                <a16:creationId xmlns:a16="http://schemas.microsoft.com/office/drawing/2014/main" id="{29885C4D-D424-506B-59F8-69CB683F02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D0DC5-69F9-48EC-AED7-3197880EF3B3}" type="slidenum">
              <a:rPr lang="en-GH" smtClean="0"/>
              <a:t>‹#›</a:t>
            </a:fld>
            <a:endParaRPr lang="en-GH"/>
          </a:p>
        </p:txBody>
      </p:sp>
    </p:spTree>
    <p:extLst>
      <p:ext uri="{BB962C8B-B14F-4D97-AF65-F5344CB8AC3E}">
        <p14:creationId xmlns:p14="http://schemas.microsoft.com/office/powerpoint/2010/main" val="2967836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3.jpe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libguides.usc.edu/writingguide/abstract%20on%20April%205" TargetMode="External"/><Relationship Id="rId7" Type="http://schemas.openxmlformats.org/officeDocument/2006/relationships/diagramColors" Target="../diagrams/colors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0EF0-20C2-2ACE-9893-A719ED43DF61}"/>
              </a:ext>
            </a:extLst>
          </p:cNvPr>
          <p:cNvSpPr>
            <a:spLocks noGrp="1"/>
          </p:cNvSpPr>
          <p:nvPr>
            <p:ph type="ctrTitle"/>
          </p:nvPr>
        </p:nvSpPr>
        <p:spPr>
          <a:xfrm>
            <a:off x="3279913" y="1122363"/>
            <a:ext cx="8352182" cy="3032194"/>
          </a:xfrm>
        </p:spPr>
        <p:txBody>
          <a:bodyPr anchor="ctr">
            <a:normAutofit/>
          </a:bodyPr>
          <a:lstStyle/>
          <a:p>
            <a:r>
              <a:rPr lang="en-US" sz="4400" dirty="0">
                <a:solidFill>
                  <a:srgbClr val="002060"/>
                </a:solidFill>
                <a:latin typeface="Aptos" panose="020B0004020202020204" pitchFamily="34" charset="0"/>
              </a:rPr>
              <a:t>The Content of An Abstract</a:t>
            </a:r>
            <a:endParaRPr lang="en-GH" sz="4400" dirty="0">
              <a:solidFill>
                <a:srgbClr val="002060"/>
              </a:solidFill>
              <a:latin typeface="Aptos" panose="020B0004020202020204" pitchFamily="34" charset="0"/>
            </a:endParaRPr>
          </a:p>
        </p:txBody>
      </p:sp>
      <p:sp>
        <p:nvSpPr>
          <p:cNvPr id="3" name="Subtitle 2">
            <a:extLst>
              <a:ext uri="{FF2B5EF4-FFF2-40B4-BE49-F238E27FC236}">
                <a16:creationId xmlns:a16="http://schemas.microsoft.com/office/drawing/2014/main" id="{4D7350F4-4D52-8D93-660C-8790BB726815}"/>
              </a:ext>
            </a:extLst>
          </p:cNvPr>
          <p:cNvSpPr>
            <a:spLocks noGrp="1"/>
          </p:cNvSpPr>
          <p:nvPr>
            <p:ph type="subTitle" idx="1"/>
          </p:nvPr>
        </p:nvSpPr>
        <p:spPr>
          <a:xfrm>
            <a:off x="3279913" y="4393096"/>
            <a:ext cx="8352182" cy="1342540"/>
          </a:xfrm>
        </p:spPr>
        <p:txBody>
          <a:bodyPr anchor="b"/>
          <a:lstStyle/>
          <a:p>
            <a:r>
              <a:rPr lang="en-US" b="1" dirty="0" err="1">
                <a:solidFill>
                  <a:srgbClr val="002060"/>
                </a:solidFill>
                <a:latin typeface="Aptos" panose="020B0004020202020204" pitchFamily="34" charset="0"/>
              </a:rPr>
              <a:t>Morenike</a:t>
            </a:r>
            <a:r>
              <a:rPr lang="en-US" b="1" dirty="0">
                <a:solidFill>
                  <a:srgbClr val="002060"/>
                </a:solidFill>
                <a:latin typeface="Aptos" panose="020B0004020202020204" pitchFamily="34" charset="0"/>
              </a:rPr>
              <a:t> </a:t>
            </a:r>
            <a:r>
              <a:rPr lang="en-US" b="1" dirty="0" err="1">
                <a:solidFill>
                  <a:srgbClr val="002060"/>
                </a:solidFill>
                <a:latin typeface="Aptos" panose="020B0004020202020204" pitchFamily="34" charset="0"/>
              </a:rPr>
              <a:t>Oluwatoyin</a:t>
            </a:r>
            <a:r>
              <a:rPr lang="en-US" b="1" dirty="0">
                <a:solidFill>
                  <a:srgbClr val="002060"/>
                </a:solidFill>
                <a:latin typeface="Aptos" panose="020B0004020202020204" pitchFamily="34" charset="0"/>
              </a:rPr>
              <a:t> Ukpong</a:t>
            </a:r>
          </a:p>
          <a:p>
            <a:r>
              <a:rPr lang="en-US" b="1" dirty="0">
                <a:solidFill>
                  <a:srgbClr val="002060"/>
                </a:solidFill>
                <a:latin typeface="Aptos" panose="020B0004020202020204" pitchFamily="34" charset="0"/>
              </a:rPr>
              <a:t>Obafemi Awolowo University</a:t>
            </a:r>
          </a:p>
          <a:p>
            <a:r>
              <a:rPr lang="en-US" b="1" dirty="0">
                <a:solidFill>
                  <a:srgbClr val="002060"/>
                </a:solidFill>
                <a:latin typeface="Aptos" panose="020B0004020202020204" pitchFamily="34" charset="0"/>
              </a:rPr>
              <a:t>Ile-Ife, Nigeria</a:t>
            </a:r>
            <a:endParaRPr lang="en-GH" b="1" dirty="0">
              <a:solidFill>
                <a:srgbClr val="002060"/>
              </a:solidFill>
              <a:latin typeface="Aptos" panose="020B0004020202020204" pitchFamily="34" charset="0"/>
            </a:endParaRPr>
          </a:p>
        </p:txBody>
      </p:sp>
      <p:sp>
        <p:nvSpPr>
          <p:cNvPr id="11" name="Rectangle 10">
            <a:extLst>
              <a:ext uri="{FF2B5EF4-FFF2-40B4-BE49-F238E27FC236}">
                <a16:creationId xmlns:a16="http://schemas.microsoft.com/office/drawing/2014/main" id="{2089096C-1F23-DF31-F850-0CF905517F9D}"/>
              </a:ext>
            </a:extLst>
          </p:cNvPr>
          <p:cNvSpPr/>
          <p:nvPr/>
        </p:nvSpPr>
        <p:spPr>
          <a:xfrm>
            <a:off x="0" y="0"/>
            <a:ext cx="2385391" cy="6858000"/>
          </a:xfrm>
          <a:prstGeom prst="rect">
            <a:avLst/>
          </a:prstGeom>
          <a:gradFill>
            <a:gsLst>
              <a:gs pos="0">
                <a:srgbClr val="007035">
                  <a:shade val="30000"/>
                  <a:satMod val="115000"/>
                </a:srgbClr>
              </a:gs>
              <a:gs pos="0">
                <a:srgbClr val="007035">
                  <a:shade val="67500"/>
                  <a:satMod val="115000"/>
                </a:srgbClr>
              </a:gs>
              <a:gs pos="5900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H"/>
          </a:p>
        </p:txBody>
      </p:sp>
      <p:pic>
        <p:nvPicPr>
          <p:cNvPr id="5" name="Picture 4">
            <a:extLst>
              <a:ext uri="{FF2B5EF4-FFF2-40B4-BE49-F238E27FC236}">
                <a16:creationId xmlns:a16="http://schemas.microsoft.com/office/drawing/2014/main" id="{C469EA47-24AA-5D2B-429F-4160F2101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15" y="183220"/>
            <a:ext cx="1690960" cy="1690960"/>
          </a:xfrm>
          <a:prstGeom prst="rect">
            <a:avLst/>
          </a:prstGeom>
        </p:spPr>
      </p:pic>
      <p:sp>
        <p:nvSpPr>
          <p:cNvPr id="12" name="Subtitle 2">
            <a:extLst>
              <a:ext uri="{FF2B5EF4-FFF2-40B4-BE49-F238E27FC236}">
                <a16:creationId xmlns:a16="http://schemas.microsoft.com/office/drawing/2014/main" id="{78CD23BF-4DCA-2490-4237-098438A26AD7}"/>
              </a:ext>
            </a:extLst>
          </p:cNvPr>
          <p:cNvSpPr txBox="1">
            <a:spLocks/>
          </p:cNvSpPr>
          <p:nvPr/>
        </p:nvSpPr>
        <p:spPr>
          <a:xfrm>
            <a:off x="198783" y="2057400"/>
            <a:ext cx="1977888" cy="4542562"/>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sv-SE" sz="500" b="1" dirty="0">
                <a:solidFill>
                  <a:schemeClr val="accent6">
                    <a:lumMod val="40000"/>
                    <a:lumOff val="60000"/>
                  </a:schemeClr>
                </a:solidFill>
                <a:latin typeface="Aptos" panose="020B0004020202020204" pitchFamily="34" charset="0"/>
              </a:rPr>
              <a:t>BRUSSELS, BELGIUM </a:t>
            </a:r>
            <a:r>
              <a:rPr lang="sv-SE" sz="500" dirty="0">
                <a:solidFill>
                  <a:schemeClr val="accent6">
                    <a:lumMod val="40000"/>
                    <a:lumOff val="60000"/>
                  </a:schemeClr>
                </a:solidFill>
                <a:latin typeface="Aptos" panose="020B0004020202020204" pitchFamily="34" charset="0"/>
              </a:rPr>
              <a:t>| 1986 | AIDS in Africa</a:t>
            </a:r>
          </a:p>
          <a:p>
            <a:pPr algn="just"/>
            <a:r>
              <a:rPr lang="en-US" sz="500" b="1" dirty="0">
                <a:solidFill>
                  <a:schemeClr val="accent6">
                    <a:lumMod val="40000"/>
                    <a:lumOff val="60000"/>
                  </a:schemeClr>
                </a:solidFill>
                <a:latin typeface="Aptos" panose="020B0004020202020204" pitchFamily="34" charset="0"/>
              </a:rPr>
              <a:t>NAPLES, ITALY </a:t>
            </a:r>
            <a:r>
              <a:rPr lang="en-US" sz="500" dirty="0">
                <a:solidFill>
                  <a:schemeClr val="accent6">
                    <a:lumMod val="40000"/>
                    <a:lumOff val="60000"/>
                  </a:schemeClr>
                </a:solidFill>
                <a:latin typeface="Aptos" panose="020B0004020202020204" pitchFamily="34" charset="0"/>
              </a:rPr>
              <a:t>| 1987 | Science in challenging AIDS</a:t>
            </a:r>
          </a:p>
          <a:p>
            <a:pPr algn="just"/>
            <a:r>
              <a:rPr lang="en-US" sz="500" b="1" dirty="0">
                <a:solidFill>
                  <a:schemeClr val="accent6">
                    <a:lumMod val="40000"/>
                    <a:lumOff val="60000"/>
                  </a:schemeClr>
                </a:solidFill>
                <a:latin typeface="Aptos" panose="020B0004020202020204" pitchFamily="34" charset="0"/>
              </a:rPr>
              <a:t>ARUSHA, TANZANIA </a:t>
            </a:r>
            <a:r>
              <a:rPr lang="en-US" sz="500" dirty="0">
                <a:solidFill>
                  <a:schemeClr val="accent6">
                    <a:lumMod val="40000"/>
                    <a:lumOff val="60000"/>
                  </a:schemeClr>
                </a:solidFill>
                <a:latin typeface="Aptos" panose="020B0004020202020204" pitchFamily="34" charset="0"/>
              </a:rPr>
              <a:t>| 1988 | AIDS and associated cancers in Africa</a:t>
            </a:r>
          </a:p>
          <a:p>
            <a:pPr algn="just"/>
            <a:r>
              <a:rPr lang="en-US" sz="500" b="1" dirty="0">
                <a:solidFill>
                  <a:schemeClr val="accent6">
                    <a:lumMod val="40000"/>
                    <a:lumOff val="60000"/>
                  </a:schemeClr>
                </a:solidFill>
                <a:latin typeface="Aptos" panose="020B0004020202020204" pitchFamily="34" charset="0"/>
              </a:rPr>
              <a:t>MARSEILLE, FRANCE </a:t>
            </a:r>
            <a:r>
              <a:rPr lang="en-US" sz="500" dirty="0">
                <a:solidFill>
                  <a:schemeClr val="accent6">
                    <a:lumMod val="40000"/>
                    <a:lumOff val="60000"/>
                  </a:schemeClr>
                </a:solidFill>
                <a:latin typeface="Aptos" panose="020B0004020202020204" pitchFamily="34" charset="0"/>
              </a:rPr>
              <a:t>| 1989 | Epidemiology of AIDS in Africa</a:t>
            </a:r>
          </a:p>
          <a:p>
            <a:pPr algn="just"/>
            <a:r>
              <a:rPr lang="en-US" sz="500" b="1" dirty="0">
                <a:solidFill>
                  <a:schemeClr val="accent6">
                    <a:lumMod val="40000"/>
                    <a:lumOff val="60000"/>
                  </a:schemeClr>
                </a:solidFill>
                <a:latin typeface="Aptos" panose="020B0004020202020204" pitchFamily="34" charset="0"/>
              </a:rPr>
              <a:t>KINSHASA, DR CONGO </a:t>
            </a:r>
            <a:r>
              <a:rPr lang="en-US" sz="500" dirty="0">
                <a:solidFill>
                  <a:schemeClr val="accent6">
                    <a:lumMod val="40000"/>
                    <a:lumOff val="60000"/>
                  </a:schemeClr>
                </a:solidFill>
                <a:latin typeface="Aptos" panose="020B0004020202020204" pitchFamily="34" charset="0"/>
              </a:rPr>
              <a:t>| 1990 | Struggle against AIDS in Africa</a:t>
            </a:r>
          </a:p>
          <a:p>
            <a:pPr algn="just"/>
            <a:r>
              <a:rPr lang="en-US" sz="500" b="1" dirty="0">
                <a:solidFill>
                  <a:schemeClr val="accent6">
                    <a:lumMod val="40000"/>
                    <a:lumOff val="60000"/>
                  </a:schemeClr>
                </a:solidFill>
                <a:latin typeface="Aptos" panose="020B0004020202020204" pitchFamily="34" charset="0"/>
              </a:rPr>
              <a:t>ABIDJAN, COTE D’IVOIRE </a:t>
            </a:r>
            <a:r>
              <a:rPr lang="en-US" sz="500" dirty="0">
                <a:solidFill>
                  <a:schemeClr val="accent6">
                    <a:lumMod val="40000"/>
                    <a:lumOff val="60000"/>
                  </a:schemeClr>
                </a:solidFill>
                <a:latin typeface="Aptos" panose="020B0004020202020204" pitchFamily="34" charset="0"/>
              </a:rPr>
              <a:t>| 1997 | AIDS and Development</a:t>
            </a:r>
          </a:p>
          <a:p>
            <a:pPr algn="just"/>
            <a:r>
              <a:rPr lang="sv-SE" sz="500" b="1" dirty="0">
                <a:solidFill>
                  <a:schemeClr val="accent6">
                    <a:lumMod val="40000"/>
                    <a:lumOff val="60000"/>
                  </a:schemeClr>
                </a:solidFill>
                <a:latin typeface="Aptos" panose="020B0004020202020204" pitchFamily="34" charset="0"/>
              </a:rPr>
              <a:t>DAKAR, SENEGAL </a:t>
            </a:r>
            <a:r>
              <a:rPr lang="sv-SE" sz="500" dirty="0">
                <a:solidFill>
                  <a:schemeClr val="accent6">
                    <a:lumMod val="40000"/>
                    <a:lumOff val="60000"/>
                  </a:schemeClr>
                </a:solidFill>
                <a:latin typeface="Aptos" panose="020B0004020202020204" pitchFamily="34" charset="0"/>
              </a:rPr>
              <a:t>| 1991</a:t>
            </a:r>
          </a:p>
          <a:p>
            <a:pPr algn="just"/>
            <a:r>
              <a:rPr lang="en-US" sz="500" b="1" dirty="0">
                <a:solidFill>
                  <a:schemeClr val="accent6">
                    <a:lumMod val="40000"/>
                    <a:lumOff val="60000"/>
                  </a:schemeClr>
                </a:solidFill>
                <a:latin typeface="Aptos" panose="020B0004020202020204" pitchFamily="34" charset="0"/>
              </a:rPr>
              <a:t>YAOUNDE, CAMEROON </a:t>
            </a:r>
            <a:r>
              <a:rPr lang="en-US" sz="500" dirty="0">
                <a:solidFill>
                  <a:schemeClr val="accent6">
                    <a:lumMod val="40000"/>
                    <a:lumOff val="60000"/>
                  </a:schemeClr>
                </a:solidFill>
                <a:latin typeface="Aptos" panose="020B0004020202020204" pitchFamily="34" charset="0"/>
              </a:rPr>
              <a:t>| 1992 | Clean and safe blood for all</a:t>
            </a:r>
          </a:p>
          <a:p>
            <a:pPr algn="just"/>
            <a:r>
              <a:rPr lang="en-US" sz="500" b="1" dirty="0">
                <a:solidFill>
                  <a:schemeClr val="accent6">
                    <a:lumMod val="40000"/>
                    <a:lumOff val="60000"/>
                  </a:schemeClr>
                </a:solidFill>
                <a:latin typeface="Aptos" panose="020B0004020202020204" pitchFamily="34" charset="0"/>
              </a:rPr>
              <a:t>MARRAKEH, MOROCCO </a:t>
            </a:r>
            <a:r>
              <a:rPr lang="en-US" sz="500" dirty="0">
                <a:solidFill>
                  <a:schemeClr val="accent6">
                    <a:lumMod val="40000"/>
                    <a:lumOff val="60000"/>
                  </a:schemeClr>
                </a:solidFill>
                <a:latin typeface="Aptos" panose="020B0004020202020204" pitchFamily="34" charset="0"/>
              </a:rPr>
              <a:t>| 1993 | Africa Unity against AIDS and STDs</a:t>
            </a:r>
          </a:p>
          <a:p>
            <a:pPr algn="just"/>
            <a:r>
              <a:rPr lang="en-US" sz="500" b="1" dirty="0">
                <a:solidFill>
                  <a:schemeClr val="accent6">
                    <a:lumMod val="40000"/>
                    <a:lumOff val="60000"/>
                  </a:schemeClr>
                </a:solidFill>
                <a:latin typeface="Aptos" panose="020B0004020202020204" pitchFamily="34" charset="0"/>
              </a:rPr>
              <a:t>KAMPALA, UGANDA </a:t>
            </a:r>
            <a:r>
              <a:rPr lang="en-US" sz="500" dirty="0">
                <a:solidFill>
                  <a:schemeClr val="accent6">
                    <a:lumMod val="40000"/>
                    <a:lumOff val="60000"/>
                  </a:schemeClr>
                </a:solidFill>
                <a:latin typeface="Aptos" panose="020B0004020202020204" pitchFamily="34" charset="0"/>
              </a:rPr>
              <a:t>| 1995 | Challenges and Hopes</a:t>
            </a:r>
          </a:p>
          <a:p>
            <a:pPr algn="just"/>
            <a:r>
              <a:rPr lang="en-US" sz="500" b="1" dirty="0">
                <a:solidFill>
                  <a:schemeClr val="accent6">
                    <a:lumMod val="40000"/>
                    <a:lumOff val="60000"/>
                  </a:schemeClr>
                </a:solidFill>
                <a:latin typeface="Aptos" panose="020B0004020202020204" pitchFamily="34" charset="0"/>
              </a:rPr>
              <a:t>LUSAKA, ZAMBIA </a:t>
            </a:r>
            <a:r>
              <a:rPr lang="en-US" sz="500" dirty="0">
                <a:solidFill>
                  <a:schemeClr val="accent6">
                    <a:lumMod val="40000"/>
                    <a:lumOff val="60000"/>
                  </a:schemeClr>
                </a:solidFill>
                <a:latin typeface="Aptos" panose="020B0004020202020204" pitchFamily="34" charset="0"/>
              </a:rPr>
              <a:t>| 1999 | Looking into the future: Setting priorities for HIV/AIDS</a:t>
            </a:r>
          </a:p>
          <a:p>
            <a:pPr algn="just"/>
            <a:r>
              <a:rPr lang="en-US" sz="500" b="1" dirty="0">
                <a:solidFill>
                  <a:schemeClr val="accent6">
                    <a:lumMod val="40000"/>
                    <a:lumOff val="60000"/>
                  </a:schemeClr>
                </a:solidFill>
                <a:latin typeface="Aptos" panose="020B0004020202020204" pitchFamily="34" charset="0"/>
              </a:rPr>
              <a:t>OUAGDOUGOU, BURKINA FASO </a:t>
            </a:r>
            <a:r>
              <a:rPr lang="en-US" sz="500" dirty="0">
                <a:solidFill>
                  <a:schemeClr val="accent6">
                    <a:lumMod val="40000"/>
                    <a:lumOff val="60000"/>
                  </a:schemeClr>
                </a:solidFill>
                <a:latin typeface="Aptos" panose="020B0004020202020204" pitchFamily="34" charset="0"/>
              </a:rPr>
              <a:t>| 2001 | The communities commit themselves</a:t>
            </a:r>
          </a:p>
          <a:p>
            <a:pPr algn="just"/>
            <a:r>
              <a:rPr lang="en-US" sz="500" b="1" dirty="0">
                <a:solidFill>
                  <a:schemeClr val="accent6">
                    <a:lumMod val="40000"/>
                    <a:lumOff val="60000"/>
                  </a:schemeClr>
                </a:solidFill>
                <a:latin typeface="Aptos" panose="020B0004020202020204" pitchFamily="34" charset="0"/>
              </a:rPr>
              <a:t>NAIROBI, KENYA </a:t>
            </a:r>
            <a:r>
              <a:rPr lang="en-US" sz="500" dirty="0">
                <a:solidFill>
                  <a:schemeClr val="accent6">
                    <a:lumMod val="40000"/>
                    <a:lumOff val="60000"/>
                  </a:schemeClr>
                </a:solidFill>
                <a:latin typeface="Aptos" panose="020B0004020202020204" pitchFamily="34" charset="0"/>
              </a:rPr>
              <a:t>| 2003 | Access to care: challenges</a:t>
            </a:r>
          </a:p>
          <a:p>
            <a:pPr algn="just"/>
            <a:r>
              <a:rPr lang="en-US" sz="500" b="1" dirty="0">
                <a:solidFill>
                  <a:schemeClr val="accent6">
                    <a:lumMod val="40000"/>
                    <a:lumOff val="60000"/>
                  </a:schemeClr>
                </a:solidFill>
                <a:latin typeface="Aptos" panose="020B0004020202020204" pitchFamily="34" charset="0"/>
              </a:rPr>
              <a:t>ABUJA, NIGERIA </a:t>
            </a:r>
            <a:r>
              <a:rPr lang="en-US" sz="500" dirty="0">
                <a:solidFill>
                  <a:schemeClr val="accent6">
                    <a:lumMod val="40000"/>
                    <a:lumOff val="60000"/>
                  </a:schemeClr>
                </a:solidFill>
                <a:latin typeface="Aptos" panose="020B0004020202020204" pitchFamily="34" charset="0"/>
              </a:rPr>
              <a:t>| 2005 | HIV/AIDS and Family</a:t>
            </a:r>
          </a:p>
          <a:p>
            <a:pPr algn="just"/>
            <a:r>
              <a:rPr lang="en-US" sz="500" b="1" dirty="0">
                <a:solidFill>
                  <a:schemeClr val="accent6">
                    <a:lumMod val="40000"/>
                    <a:lumOff val="60000"/>
                  </a:schemeClr>
                </a:solidFill>
                <a:latin typeface="Aptos" panose="020B0004020202020204" pitchFamily="34" charset="0"/>
              </a:rPr>
              <a:t>DAKAR, SENEGAL </a:t>
            </a:r>
            <a:r>
              <a:rPr lang="en-US" sz="500" dirty="0">
                <a:solidFill>
                  <a:schemeClr val="accent6">
                    <a:lumMod val="40000"/>
                    <a:lumOff val="60000"/>
                  </a:schemeClr>
                </a:solidFill>
                <a:latin typeface="Aptos" panose="020B0004020202020204" pitchFamily="34" charset="0"/>
              </a:rPr>
              <a:t>| 2008 | Africa’s response: Face the facts</a:t>
            </a:r>
          </a:p>
          <a:p>
            <a:pPr algn="just"/>
            <a:r>
              <a:rPr lang="en-US" sz="500" b="1" dirty="0">
                <a:solidFill>
                  <a:schemeClr val="accent6">
                    <a:lumMod val="40000"/>
                    <a:lumOff val="60000"/>
                  </a:schemeClr>
                </a:solidFill>
                <a:latin typeface="Aptos" panose="020B0004020202020204" pitchFamily="34" charset="0"/>
              </a:rPr>
              <a:t>ADDIS-ABABA, ETHIOPIA </a:t>
            </a:r>
            <a:r>
              <a:rPr lang="en-US" sz="500" dirty="0">
                <a:solidFill>
                  <a:schemeClr val="accent6">
                    <a:lumMod val="40000"/>
                    <a:lumOff val="60000"/>
                  </a:schemeClr>
                </a:solidFill>
                <a:latin typeface="Aptos" panose="020B0004020202020204" pitchFamily="34" charset="0"/>
              </a:rPr>
              <a:t>| 2011 | Own, Scale-up and Sustain</a:t>
            </a:r>
          </a:p>
          <a:p>
            <a:pPr algn="just"/>
            <a:r>
              <a:rPr lang="en-US" sz="500" b="1" dirty="0">
                <a:solidFill>
                  <a:schemeClr val="accent6">
                    <a:lumMod val="40000"/>
                    <a:lumOff val="60000"/>
                  </a:schemeClr>
                </a:solidFill>
                <a:latin typeface="Aptos" panose="020B0004020202020204" pitchFamily="34" charset="0"/>
              </a:rPr>
              <a:t>CAPE TOWN, SOUTH AFRICA </a:t>
            </a:r>
            <a:r>
              <a:rPr lang="en-US" sz="500" dirty="0">
                <a:solidFill>
                  <a:schemeClr val="accent6">
                    <a:lumMod val="40000"/>
                    <a:lumOff val="60000"/>
                  </a:schemeClr>
                </a:solidFill>
                <a:latin typeface="Aptos" panose="020B0004020202020204" pitchFamily="34" charset="0"/>
              </a:rPr>
              <a:t>| 2013 | Now More Than Ever, Targeting Zero</a:t>
            </a:r>
          </a:p>
          <a:p>
            <a:pPr algn="just"/>
            <a:r>
              <a:rPr lang="en-US" sz="500" b="1" dirty="0">
                <a:solidFill>
                  <a:schemeClr val="accent6">
                    <a:lumMod val="40000"/>
                    <a:lumOff val="60000"/>
                  </a:schemeClr>
                </a:solidFill>
                <a:latin typeface="Aptos" panose="020B0004020202020204" pitchFamily="34" charset="0"/>
              </a:rPr>
              <a:t>HARARE, ZIMBABWE </a:t>
            </a:r>
            <a:r>
              <a:rPr lang="en-US" sz="500" dirty="0">
                <a:solidFill>
                  <a:schemeClr val="accent6">
                    <a:lumMod val="40000"/>
                    <a:lumOff val="60000"/>
                  </a:schemeClr>
                </a:solidFill>
                <a:latin typeface="Aptos" panose="020B0004020202020204" pitchFamily="34" charset="0"/>
              </a:rPr>
              <a:t>| 2015 | AIDS in Post 2015 Era: Linking Leadership, Science &amp; Human Rights</a:t>
            </a:r>
          </a:p>
          <a:p>
            <a:pPr algn="just"/>
            <a:r>
              <a:rPr lang="sv-SE" sz="500" b="1" dirty="0">
                <a:solidFill>
                  <a:schemeClr val="accent6">
                    <a:lumMod val="40000"/>
                    <a:lumOff val="60000"/>
                  </a:schemeClr>
                </a:solidFill>
                <a:latin typeface="Aptos" panose="020B0004020202020204" pitchFamily="34" charset="0"/>
              </a:rPr>
              <a:t>ABIDJAN, COTE D’IVOIRE </a:t>
            </a:r>
            <a:r>
              <a:rPr lang="sv-SE" sz="500" dirty="0">
                <a:solidFill>
                  <a:schemeClr val="accent6">
                    <a:lumMod val="40000"/>
                    <a:lumOff val="60000"/>
                  </a:schemeClr>
                </a:solidFill>
                <a:latin typeface="Aptos" panose="020B0004020202020204" pitchFamily="34" charset="0"/>
              </a:rPr>
              <a:t>| 2017 | Africa: ending AIDS-delivering differently</a:t>
            </a:r>
          </a:p>
          <a:p>
            <a:pPr algn="just"/>
            <a:r>
              <a:rPr lang="en-US" sz="500" b="1" dirty="0">
                <a:solidFill>
                  <a:schemeClr val="accent6">
                    <a:lumMod val="40000"/>
                    <a:lumOff val="60000"/>
                  </a:schemeClr>
                </a:solidFill>
                <a:latin typeface="Aptos" panose="020B0004020202020204" pitchFamily="34" charset="0"/>
              </a:rPr>
              <a:t>KIGALI, RWANDA </a:t>
            </a:r>
            <a:r>
              <a:rPr lang="en-US" sz="500" dirty="0">
                <a:solidFill>
                  <a:schemeClr val="accent6">
                    <a:lumMod val="40000"/>
                    <a:lumOff val="60000"/>
                  </a:schemeClr>
                </a:solidFill>
                <a:latin typeface="Aptos" panose="020B0004020202020204" pitchFamily="34" charset="0"/>
              </a:rPr>
              <a:t>| 2019 | AIDS FREE AFRICA - Innovation, Community, and Political Leadership</a:t>
            </a:r>
          </a:p>
          <a:p>
            <a:pPr algn="just"/>
            <a:r>
              <a:rPr lang="en-US" sz="500" b="1" dirty="0">
                <a:solidFill>
                  <a:schemeClr val="accent6">
                    <a:lumMod val="40000"/>
                    <a:lumOff val="60000"/>
                  </a:schemeClr>
                </a:solidFill>
                <a:latin typeface="Aptos" panose="020B0004020202020204" pitchFamily="34" charset="0"/>
              </a:rPr>
              <a:t>DURBAN, SOUTH AFRICA </a:t>
            </a:r>
            <a:r>
              <a:rPr lang="en-US" sz="500" dirty="0">
                <a:solidFill>
                  <a:schemeClr val="accent6">
                    <a:lumMod val="40000"/>
                    <a:lumOff val="60000"/>
                  </a:schemeClr>
                </a:solidFill>
                <a:latin typeface="Aptos" panose="020B0004020202020204" pitchFamily="34" charset="0"/>
              </a:rPr>
              <a:t>| 2021 | Africa’s AIDS response: The race to 2030 – Evidence. Scale Up. Accelerate</a:t>
            </a:r>
          </a:p>
          <a:p>
            <a:pPr algn="just"/>
            <a:r>
              <a:rPr lang="en-US" sz="500" b="1" dirty="0">
                <a:solidFill>
                  <a:schemeClr val="accent6">
                    <a:lumMod val="40000"/>
                    <a:lumOff val="60000"/>
                  </a:schemeClr>
                </a:solidFill>
                <a:latin typeface="Aptos" panose="020B0004020202020204" pitchFamily="34" charset="0"/>
              </a:rPr>
              <a:t>HARARE, ZIMBABWE </a:t>
            </a:r>
            <a:r>
              <a:rPr lang="en-US" sz="500" dirty="0">
                <a:solidFill>
                  <a:schemeClr val="accent6">
                    <a:lumMod val="40000"/>
                    <a:lumOff val="60000"/>
                  </a:schemeClr>
                </a:solidFill>
                <a:latin typeface="Aptos" panose="020B0004020202020204" pitchFamily="34" charset="0"/>
              </a:rPr>
              <a:t>| 2023 | AIDS IS NOT OVER: Address inequalities, accelerate inclusion and innovation</a:t>
            </a:r>
            <a:endParaRPr lang="en-GH" sz="700" dirty="0">
              <a:solidFill>
                <a:schemeClr val="accent6">
                  <a:lumMod val="40000"/>
                  <a:lumOff val="60000"/>
                </a:schemeClr>
              </a:solidFill>
              <a:latin typeface="Aptos" panose="020B0004020202020204" pitchFamily="34" charset="0"/>
            </a:endParaRPr>
          </a:p>
        </p:txBody>
      </p:sp>
      <p:pic>
        <p:nvPicPr>
          <p:cNvPr id="7" name="Picture 4" descr="E:\OAF backup_27 02 2013\Documents\OAU LOGO.jpg">
            <a:extLst>
              <a:ext uri="{FF2B5EF4-FFF2-40B4-BE49-F238E27FC236}">
                <a16:creationId xmlns:a16="http://schemas.microsoft.com/office/drawing/2014/main" id="{6942FFB4-CAF6-4C66-8B8F-D9AC5A8E8DC6}"/>
              </a:ext>
            </a:extLst>
          </p:cNvPr>
          <p:cNvPicPr>
            <a:picLocks noChangeAspect="1"/>
          </p:cNvPicPr>
          <p:nvPr/>
        </p:nvPicPr>
        <p:blipFill>
          <a:blip r:embed="rId3"/>
          <a:srcRect/>
          <a:stretch>
            <a:fillRect/>
          </a:stretch>
        </p:blipFill>
        <p:spPr>
          <a:xfrm>
            <a:off x="11167110" y="5866278"/>
            <a:ext cx="1066803" cy="998533"/>
          </a:xfrm>
          <a:prstGeom prst="rect">
            <a:avLst/>
          </a:prstGeom>
          <a:noFill/>
          <a:ln cap="flat">
            <a:noFill/>
          </a:ln>
        </p:spPr>
      </p:pic>
    </p:spTree>
    <p:extLst>
      <p:ext uri="{BB962C8B-B14F-4D97-AF65-F5344CB8AC3E}">
        <p14:creationId xmlns:p14="http://schemas.microsoft.com/office/powerpoint/2010/main" val="185980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567915" cy="4952492"/>
          </a:xfrm>
        </p:spPr>
        <p:txBody>
          <a:bodyPr>
            <a:normAutofit/>
          </a:bodyPr>
          <a:lstStyle/>
          <a:p>
            <a:r>
              <a:rPr lang="en-US" b="1" dirty="0">
                <a:solidFill>
                  <a:srgbClr val="002060"/>
                </a:solidFill>
              </a:rPr>
              <a:t>Format of a res</a:t>
            </a:r>
            <a:r>
              <a:rPr lang="en-GB" b="1" dirty="0" err="1">
                <a:solidFill>
                  <a:srgbClr val="002060"/>
                </a:solidFill>
              </a:rPr>
              <a:t>earch</a:t>
            </a:r>
            <a:r>
              <a:rPr lang="en-US" b="1" dirty="0">
                <a:solidFill>
                  <a:srgbClr val="002060"/>
                </a:solidFill>
              </a:rPr>
              <a:t> abstract</a:t>
            </a:r>
          </a:p>
        </p:txBody>
      </p:sp>
      <p:graphicFrame>
        <p:nvGraphicFramePr>
          <p:cNvPr id="5" name="Content Placeholder 2">
            <a:extLst>
              <a:ext uri="{FF2B5EF4-FFF2-40B4-BE49-F238E27FC236}">
                <a16:creationId xmlns:a16="http://schemas.microsoft.com/office/drawing/2014/main" id="{2A4F9707-92F8-44F5-8C87-B53662CF3266}"/>
              </a:ext>
            </a:extLst>
          </p:cNvPr>
          <p:cNvGraphicFramePr>
            <a:graphicFrameLocks noGrp="1"/>
          </p:cNvGraphicFramePr>
          <p:nvPr>
            <p:ph idx="1"/>
            <p:extLst>
              <p:ext uri="{D42A27DB-BD31-4B8C-83A1-F6EECF244321}">
                <p14:modId xmlns:p14="http://schemas.microsoft.com/office/powerpoint/2010/main" val="3999070061"/>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E:\OAF backup_27 02 2013\Documents\OAU LOGO.jpg">
            <a:extLst>
              <a:ext uri="{FF2B5EF4-FFF2-40B4-BE49-F238E27FC236}">
                <a16:creationId xmlns:a16="http://schemas.microsoft.com/office/drawing/2014/main" id="{C581A423-54D4-4758-9CF5-01053F755F05}"/>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290344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B7DA-0B8C-4832-AA39-AD21DC4F181E}"/>
              </a:ext>
            </a:extLst>
          </p:cNvPr>
          <p:cNvSpPr>
            <a:spLocks noGrp="1"/>
          </p:cNvSpPr>
          <p:nvPr>
            <p:ph type="title"/>
          </p:nvPr>
        </p:nvSpPr>
        <p:spPr>
          <a:xfrm>
            <a:off x="4965430" y="629268"/>
            <a:ext cx="6586491" cy="1286160"/>
          </a:xfrm>
        </p:spPr>
        <p:txBody>
          <a:bodyPr anchor="b">
            <a:normAutofit/>
          </a:bodyPr>
          <a:lstStyle/>
          <a:p>
            <a:r>
              <a:rPr lang="en-GB" dirty="0"/>
              <a:t>Abstract - Background</a:t>
            </a:r>
          </a:p>
        </p:txBody>
      </p:sp>
      <p:sp>
        <p:nvSpPr>
          <p:cNvPr id="3" name="Content Placeholder 2">
            <a:extLst>
              <a:ext uri="{FF2B5EF4-FFF2-40B4-BE49-F238E27FC236}">
                <a16:creationId xmlns:a16="http://schemas.microsoft.com/office/drawing/2014/main" id="{4C595F01-B79D-447D-B5ED-220582DF61EF}"/>
              </a:ext>
            </a:extLst>
          </p:cNvPr>
          <p:cNvSpPr>
            <a:spLocks noGrp="1"/>
          </p:cNvSpPr>
          <p:nvPr>
            <p:ph idx="1"/>
          </p:nvPr>
        </p:nvSpPr>
        <p:spPr>
          <a:xfrm>
            <a:off x="2991775" y="2438400"/>
            <a:ext cx="8560145" cy="3785419"/>
          </a:xfrm>
        </p:spPr>
        <p:txBody>
          <a:bodyPr>
            <a:normAutofit/>
          </a:bodyPr>
          <a:lstStyle/>
          <a:p>
            <a:endParaRPr lang="en-GB" sz="2000" dirty="0"/>
          </a:p>
          <a:p>
            <a:pPr algn="l"/>
            <a:endParaRPr lang="en-GB" dirty="0">
              <a:latin typeface="+mj-lt"/>
              <a:ea typeface="+mj-ea"/>
              <a:cs typeface="+mj-cs"/>
            </a:endParaRPr>
          </a:p>
          <a:p>
            <a:pPr algn="l"/>
            <a:r>
              <a:rPr lang="en-GB" dirty="0">
                <a:latin typeface="+mj-lt"/>
                <a:ea typeface="+mj-ea"/>
                <a:cs typeface="+mj-cs"/>
              </a:rPr>
              <a:t>This should include two sentences.</a:t>
            </a:r>
          </a:p>
          <a:p>
            <a:pPr lvl="0"/>
            <a:r>
              <a:rPr lang="en-GB" dirty="0">
                <a:latin typeface="+mj-lt"/>
                <a:ea typeface="+mj-ea"/>
                <a:cs typeface="+mj-cs"/>
              </a:rPr>
              <a:t>The first sentence highlight the </a:t>
            </a:r>
            <a:r>
              <a:rPr lang="en-GB" dirty="0" err="1">
                <a:latin typeface="+mj-lt"/>
                <a:ea typeface="+mj-ea"/>
                <a:cs typeface="+mj-cs"/>
              </a:rPr>
              <a:t>ga</a:t>
            </a:r>
            <a:r>
              <a:rPr lang="en-US" dirty="0">
                <a:latin typeface="+mj-lt"/>
                <a:ea typeface="+mj-ea"/>
                <a:cs typeface="+mj-cs"/>
              </a:rPr>
              <a:t>p the study tries to address.</a:t>
            </a:r>
          </a:p>
          <a:p>
            <a:r>
              <a:rPr lang="en-US" dirty="0">
                <a:latin typeface="+mj-lt"/>
                <a:ea typeface="+mj-ea"/>
                <a:cs typeface="+mj-cs"/>
              </a:rPr>
              <a:t>The second sentence highlights the study objective(s).</a:t>
            </a:r>
          </a:p>
          <a:p>
            <a:pPr algn="l"/>
            <a:endParaRPr lang="en-GB" dirty="0">
              <a:latin typeface="+mj-lt"/>
              <a:ea typeface="+mj-ea"/>
              <a:cs typeface="+mj-cs"/>
            </a:endParaRPr>
          </a:p>
          <a:p>
            <a:pPr marL="0" indent="0">
              <a:buNone/>
            </a:pPr>
            <a:endParaRPr lang="en-GB" sz="2000" dirty="0"/>
          </a:p>
          <a:p>
            <a:endParaRPr lang="en-GB" sz="2000" dirty="0"/>
          </a:p>
          <a:p>
            <a:endParaRPr lang="en-GB" sz="2000" dirty="0"/>
          </a:p>
          <a:p>
            <a:pPr marL="0" indent="0">
              <a:buNone/>
            </a:pPr>
            <a:endParaRPr lang="en-GB" sz="2000" dirty="0"/>
          </a:p>
        </p:txBody>
      </p:sp>
      <p:pic>
        <p:nvPicPr>
          <p:cNvPr id="5" name="Picture 4" descr="Neat empty education desk">
            <a:extLst>
              <a:ext uri="{FF2B5EF4-FFF2-40B4-BE49-F238E27FC236}">
                <a16:creationId xmlns:a16="http://schemas.microsoft.com/office/drawing/2014/main" id="{AE2F9829-8C40-4267-9D0D-FABBFEF57393}"/>
              </a:ext>
            </a:extLst>
          </p:cNvPr>
          <p:cNvPicPr>
            <a:picLocks noChangeAspect="1"/>
          </p:cNvPicPr>
          <p:nvPr/>
        </p:nvPicPr>
        <p:blipFill rotWithShape="1">
          <a:blip r:embed="rId2"/>
          <a:srcRect l="29867" r="25014" b="-1"/>
          <a:stretch/>
        </p:blipFill>
        <p:spPr>
          <a:xfrm>
            <a:off x="21" y="10"/>
            <a:ext cx="2689914" cy="6857990"/>
          </a:xfrm>
          <a:prstGeom prst="rect">
            <a:avLst/>
          </a:prstGeom>
          <a:effectLst/>
        </p:spPr>
      </p:pic>
      <p:pic>
        <p:nvPicPr>
          <p:cNvPr id="6" name="Picture 4" descr="E:\OAF backup_27 02 2013\Documents\OAU LOGO.jpg">
            <a:extLst>
              <a:ext uri="{FF2B5EF4-FFF2-40B4-BE49-F238E27FC236}">
                <a16:creationId xmlns:a16="http://schemas.microsoft.com/office/drawing/2014/main" id="{F1AD99C1-F265-4A48-9BD5-84E446E0BE64}"/>
              </a:ext>
            </a:extLst>
          </p:cNvPr>
          <p:cNvPicPr>
            <a:picLocks noChangeAspect="1"/>
          </p:cNvPicPr>
          <p:nvPr/>
        </p:nvPicPr>
        <p:blipFill>
          <a:blip r:embed="rId3"/>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202757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6383875-2871-4CEF-AA8C-355A10DC95D5}"/>
              </a:ext>
            </a:extLst>
          </p:cNvPr>
          <p:cNvSpPr>
            <a:spLocks noGrp="1" noChangeArrowheads="1"/>
          </p:cNvSpPr>
          <p:nvPr>
            <p:ph type="title"/>
          </p:nvPr>
        </p:nvSpPr>
        <p:spPr>
          <a:xfrm>
            <a:off x="4965700" y="628650"/>
            <a:ext cx="6586538" cy="1287463"/>
          </a:xfrm>
        </p:spPr>
        <p:txBody>
          <a:bodyPr anchor="b"/>
          <a:lstStyle/>
          <a:p>
            <a:pPr eaLnBrk="1" hangingPunct="1"/>
            <a:r>
              <a:rPr lang="en-US" altLang="LID8192" b="1"/>
              <a:t>Objective(s)</a:t>
            </a:r>
            <a:endParaRPr lang="en-US" altLang="LID8192"/>
          </a:p>
        </p:txBody>
      </p:sp>
      <p:sp>
        <p:nvSpPr>
          <p:cNvPr id="8195" name="Content Placeholder 2">
            <a:extLst>
              <a:ext uri="{FF2B5EF4-FFF2-40B4-BE49-F238E27FC236}">
                <a16:creationId xmlns:a16="http://schemas.microsoft.com/office/drawing/2014/main" id="{7D4F8666-874E-4F4E-A3CF-1EAFC059816A}"/>
              </a:ext>
            </a:extLst>
          </p:cNvPr>
          <p:cNvSpPr>
            <a:spLocks noGrp="1" noChangeArrowheads="1"/>
          </p:cNvSpPr>
          <p:nvPr>
            <p:ph idx="1"/>
          </p:nvPr>
        </p:nvSpPr>
        <p:spPr>
          <a:xfrm>
            <a:off x="4965700" y="2438400"/>
            <a:ext cx="6586538" cy="3786188"/>
          </a:xfrm>
        </p:spPr>
        <p:txBody>
          <a:bodyPr/>
          <a:lstStyle/>
          <a:p>
            <a:pPr eaLnBrk="1" hangingPunct="1"/>
            <a:endParaRPr lang="en-US" altLang="LID8192" sz="2000"/>
          </a:p>
          <a:p>
            <a:pPr eaLnBrk="1" hangingPunct="1"/>
            <a:r>
              <a:rPr lang="en-US" altLang="LID8192" sz="2200"/>
              <a:t>Study objectives need to be SMART</a:t>
            </a:r>
          </a:p>
          <a:p>
            <a:pPr eaLnBrk="1" hangingPunct="1"/>
            <a:r>
              <a:rPr lang="en-US" altLang="LID8192" sz="2200" b="1"/>
              <a:t>S</a:t>
            </a:r>
            <a:r>
              <a:rPr lang="en-US" altLang="LID8192" sz="2200"/>
              <a:t>pecificity means there is clarity about what needs to be done</a:t>
            </a:r>
          </a:p>
          <a:p>
            <a:pPr eaLnBrk="1" hangingPunct="1"/>
            <a:r>
              <a:rPr lang="en-US" altLang="LID8192" sz="2200" b="1"/>
              <a:t>M</a:t>
            </a:r>
            <a:r>
              <a:rPr lang="en-US" altLang="LID8192" sz="2200"/>
              <a:t>easureable means the right study design can be determined</a:t>
            </a:r>
          </a:p>
          <a:p>
            <a:pPr eaLnBrk="1" hangingPunct="1"/>
            <a:r>
              <a:rPr lang="en-US" altLang="LID8192" sz="2200" b="1"/>
              <a:t>A</a:t>
            </a:r>
            <a:r>
              <a:rPr lang="en-US" altLang="LID8192" sz="2200"/>
              <a:t>chievable means the variables can be measured</a:t>
            </a:r>
          </a:p>
          <a:p>
            <a:pPr eaLnBrk="1" hangingPunct="1"/>
            <a:r>
              <a:rPr lang="en-US" altLang="LID8192" sz="2200"/>
              <a:t>With an appropriate study design , study is </a:t>
            </a:r>
            <a:r>
              <a:rPr lang="en-US" altLang="LID8192" sz="2200" b="1"/>
              <a:t>R</a:t>
            </a:r>
            <a:r>
              <a:rPr lang="en-US" altLang="LID8192" sz="2200"/>
              <a:t>eliable</a:t>
            </a:r>
          </a:p>
          <a:p>
            <a:pPr eaLnBrk="1" hangingPunct="1"/>
            <a:r>
              <a:rPr lang="en-US" altLang="LID8192" sz="2200"/>
              <a:t>When the study is </a:t>
            </a:r>
            <a:r>
              <a:rPr lang="en-US" altLang="LID8192" sz="2200" b="1"/>
              <a:t>T</a:t>
            </a:r>
            <a:r>
              <a:rPr lang="en-US" altLang="LID8192" sz="2200"/>
              <a:t>ime bound, the study can be finite</a:t>
            </a:r>
          </a:p>
        </p:txBody>
      </p:sp>
      <p:pic>
        <p:nvPicPr>
          <p:cNvPr id="8196" name="Picture 4" descr="Abstract blurred public library with bookshelves">
            <a:extLst>
              <a:ext uri="{FF2B5EF4-FFF2-40B4-BE49-F238E27FC236}">
                <a16:creationId xmlns:a16="http://schemas.microsoft.com/office/drawing/2014/main" id="{34014C5A-4769-4C04-B632-2E3E8F2C3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270" r="38609" b="-2"/>
          <a:stretch>
            <a:fillRect/>
          </a:stretch>
        </p:blipFill>
        <p:spPr bwMode="auto">
          <a:xfrm>
            <a:off x="0" y="0"/>
            <a:ext cx="463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E:\OAF backup_27 02 2013\Documents\OAU LOGO.jpg">
            <a:extLst>
              <a:ext uri="{FF2B5EF4-FFF2-40B4-BE49-F238E27FC236}">
                <a16:creationId xmlns:a16="http://schemas.microsoft.com/office/drawing/2014/main" id="{15D0F5CD-9DBA-48EC-B01D-39847D519E33}"/>
              </a:ext>
            </a:extLst>
          </p:cNvPr>
          <p:cNvPicPr>
            <a:picLocks noChangeAspect="1"/>
          </p:cNvPicPr>
          <p:nvPr/>
        </p:nvPicPr>
        <p:blipFill>
          <a:blip r:embed="rId3"/>
          <a:srcRect/>
          <a:stretch>
            <a:fillRect/>
          </a:stretch>
        </p:blipFill>
        <p:spPr>
          <a:xfrm>
            <a:off x="13336" y="6410227"/>
            <a:ext cx="485664" cy="454584"/>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B7DA-0B8C-4832-AA39-AD21DC4F181E}"/>
              </a:ext>
            </a:extLst>
          </p:cNvPr>
          <p:cNvSpPr>
            <a:spLocks noGrp="1"/>
          </p:cNvSpPr>
          <p:nvPr>
            <p:ph type="title"/>
          </p:nvPr>
        </p:nvSpPr>
        <p:spPr>
          <a:xfrm>
            <a:off x="4965430" y="629268"/>
            <a:ext cx="6586491" cy="1286160"/>
          </a:xfrm>
        </p:spPr>
        <p:txBody>
          <a:bodyPr anchor="b">
            <a:normAutofit/>
          </a:bodyPr>
          <a:lstStyle/>
          <a:p>
            <a:r>
              <a:rPr lang="en-GB" dirty="0"/>
              <a:t>Abstract - Methods</a:t>
            </a:r>
          </a:p>
        </p:txBody>
      </p:sp>
      <p:sp>
        <p:nvSpPr>
          <p:cNvPr id="3" name="Content Placeholder 2">
            <a:extLst>
              <a:ext uri="{FF2B5EF4-FFF2-40B4-BE49-F238E27FC236}">
                <a16:creationId xmlns:a16="http://schemas.microsoft.com/office/drawing/2014/main" id="{4C595F01-B79D-447D-B5ED-220582DF61EF}"/>
              </a:ext>
            </a:extLst>
          </p:cNvPr>
          <p:cNvSpPr>
            <a:spLocks noGrp="1"/>
          </p:cNvSpPr>
          <p:nvPr>
            <p:ph idx="1"/>
          </p:nvPr>
        </p:nvSpPr>
        <p:spPr>
          <a:xfrm>
            <a:off x="4965431" y="2438400"/>
            <a:ext cx="6586489" cy="3785419"/>
          </a:xfrm>
        </p:spPr>
        <p:txBody>
          <a:bodyPr>
            <a:normAutofit/>
          </a:bodyPr>
          <a:lstStyle/>
          <a:p>
            <a:endParaRPr lang="en-GB" sz="2000" dirty="0"/>
          </a:p>
          <a:p>
            <a:pPr lvl="0"/>
            <a:r>
              <a:rPr lang="en-GB" dirty="0">
                <a:latin typeface="+mj-lt"/>
                <a:ea typeface="+mj-ea"/>
                <a:cs typeface="+mj-cs"/>
              </a:rPr>
              <a:t>O</a:t>
            </a:r>
            <a:r>
              <a:rPr lang="en-US" dirty="0">
                <a:latin typeface="+mj-lt"/>
              </a:rPr>
              <a:t>pens with a sentence on the study design, target population and study location.</a:t>
            </a:r>
          </a:p>
          <a:p>
            <a:pPr lvl="0"/>
            <a:r>
              <a:rPr lang="en-US" dirty="0">
                <a:latin typeface="+mj-lt"/>
                <a:ea typeface="+mj-ea"/>
                <a:cs typeface="+mj-cs"/>
              </a:rPr>
              <a:t>Date of data was collected.</a:t>
            </a:r>
          </a:p>
          <a:p>
            <a:pPr lvl="0"/>
            <a:r>
              <a:rPr lang="en-US" dirty="0">
                <a:latin typeface="+mj-lt"/>
                <a:ea typeface="+mj-ea"/>
                <a:cs typeface="+mj-cs"/>
              </a:rPr>
              <a:t>All the study variables. </a:t>
            </a:r>
          </a:p>
          <a:p>
            <a:pPr lvl="0"/>
            <a:r>
              <a:rPr lang="en-US" dirty="0">
                <a:latin typeface="+mj-lt"/>
                <a:ea typeface="+mj-ea"/>
                <a:cs typeface="+mj-cs"/>
              </a:rPr>
              <a:t>Statistical analysis tool(s</a:t>
            </a:r>
            <a:r>
              <a:rPr lang="en-US" dirty="0">
                <a:latin typeface="+mj-lt"/>
              </a:rPr>
              <a:t>)</a:t>
            </a:r>
            <a:r>
              <a:rPr lang="en-US" dirty="0">
                <a:latin typeface="+mj-lt"/>
                <a:ea typeface="+mj-ea"/>
                <a:cs typeface="+mj-cs"/>
              </a:rPr>
              <a:t>.</a:t>
            </a:r>
          </a:p>
          <a:p>
            <a:pPr lvl="0"/>
            <a:r>
              <a:rPr lang="en-US" dirty="0">
                <a:latin typeface="+mj-lt"/>
                <a:ea typeface="+mj-ea"/>
                <a:cs typeface="+mj-cs"/>
              </a:rPr>
              <a:t>Ensure the details here are comprehensive.</a:t>
            </a:r>
            <a:endParaRPr lang="en-GB" dirty="0">
              <a:latin typeface="+mj-lt"/>
              <a:ea typeface="+mj-ea"/>
              <a:cs typeface="+mj-cs"/>
            </a:endParaRPr>
          </a:p>
          <a:p>
            <a:endParaRPr lang="en-GB" sz="4400" dirty="0">
              <a:latin typeface="+mj-lt"/>
              <a:ea typeface="+mj-ea"/>
              <a:cs typeface="+mj-cs"/>
            </a:endParaRPr>
          </a:p>
          <a:p>
            <a:pPr marL="0" indent="0">
              <a:buNone/>
            </a:pPr>
            <a:endParaRPr lang="en-GB" sz="2000" dirty="0"/>
          </a:p>
        </p:txBody>
      </p:sp>
      <p:pic>
        <p:nvPicPr>
          <p:cNvPr id="5" name="Picture 4" descr="Neat empty education desk">
            <a:extLst>
              <a:ext uri="{FF2B5EF4-FFF2-40B4-BE49-F238E27FC236}">
                <a16:creationId xmlns:a16="http://schemas.microsoft.com/office/drawing/2014/main" id="{AE2F9829-8C40-4267-9D0D-FABBFEF57393}"/>
              </a:ext>
            </a:extLst>
          </p:cNvPr>
          <p:cNvPicPr>
            <a:picLocks noChangeAspect="1"/>
          </p:cNvPicPr>
          <p:nvPr/>
        </p:nvPicPr>
        <p:blipFill rotWithShape="1">
          <a:blip r:embed="rId2"/>
          <a:srcRect l="29867" r="25014" b="-1"/>
          <a:stretch/>
        </p:blipFill>
        <p:spPr>
          <a:xfrm>
            <a:off x="20" y="10"/>
            <a:ext cx="4635571" cy="6857990"/>
          </a:xfrm>
          <a:prstGeom prst="rect">
            <a:avLst/>
          </a:prstGeom>
          <a:effectLst/>
        </p:spPr>
      </p:pic>
      <p:pic>
        <p:nvPicPr>
          <p:cNvPr id="6" name="Picture 4" descr="E:\OAF backup_27 02 2013\Documents\OAU LOGO.jpg">
            <a:extLst>
              <a:ext uri="{FF2B5EF4-FFF2-40B4-BE49-F238E27FC236}">
                <a16:creationId xmlns:a16="http://schemas.microsoft.com/office/drawing/2014/main" id="{526C242B-340D-4529-89E0-C10C0AD7EDA5}"/>
              </a:ext>
            </a:extLst>
          </p:cNvPr>
          <p:cNvPicPr>
            <a:picLocks noChangeAspect="1"/>
          </p:cNvPicPr>
          <p:nvPr/>
        </p:nvPicPr>
        <p:blipFill>
          <a:blip r:embed="rId3"/>
          <a:srcRect/>
          <a:stretch>
            <a:fillRect/>
          </a:stretch>
        </p:blipFill>
        <p:spPr>
          <a:xfrm>
            <a:off x="13336" y="6419654"/>
            <a:ext cx="485664" cy="454584"/>
          </a:xfrm>
          <a:prstGeom prst="rect">
            <a:avLst/>
          </a:prstGeom>
          <a:noFill/>
          <a:ln cap="flat">
            <a:noFill/>
          </a:ln>
        </p:spPr>
      </p:pic>
    </p:spTree>
    <p:extLst>
      <p:ext uri="{BB962C8B-B14F-4D97-AF65-F5344CB8AC3E}">
        <p14:creationId xmlns:p14="http://schemas.microsoft.com/office/powerpoint/2010/main" val="402321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B7DA-0B8C-4832-AA39-AD21DC4F181E}"/>
              </a:ext>
            </a:extLst>
          </p:cNvPr>
          <p:cNvSpPr>
            <a:spLocks noGrp="1"/>
          </p:cNvSpPr>
          <p:nvPr>
            <p:ph type="title"/>
          </p:nvPr>
        </p:nvSpPr>
        <p:spPr>
          <a:xfrm>
            <a:off x="4965430" y="629268"/>
            <a:ext cx="6586491" cy="1286160"/>
          </a:xfrm>
        </p:spPr>
        <p:txBody>
          <a:bodyPr anchor="b">
            <a:normAutofit/>
          </a:bodyPr>
          <a:lstStyle/>
          <a:p>
            <a:r>
              <a:rPr lang="en-GB" dirty="0"/>
              <a:t>Abstract - Results </a:t>
            </a:r>
          </a:p>
        </p:txBody>
      </p:sp>
      <p:sp>
        <p:nvSpPr>
          <p:cNvPr id="3" name="Content Placeholder 2">
            <a:extLst>
              <a:ext uri="{FF2B5EF4-FFF2-40B4-BE49-F238E27FC236}">
                <a16:creationId xmlns:a16="http://schemas.microsoft.com/office/drawing/2014/main" id="{4C595F01-B79D-447D-B5ED-220582DF61EF}"/>
              </a:ext>
            </a:extLst>
          </p:cNvPr>
          <p:cNvSpPr>
            <a:spLocks noGrp="1"/>
          </p:cNvSpPr>
          <p:nvPr>
            <p:ph idx="1"/>
          </p:nvPr>
        </p:nvSpPr>
        <p:spPr>
          <a:xfrm>
            <a:off x="4965431" y="2438400"/>
            <a:ext cx="6586489" cy="3785419"/>
          </a:xfrm>
        </p:spPr>
        <p:txBody>
          <a:bodyPr>
            <a:normAutofit/>
          </a:bodyPr>
          <a:lstStyle/>
          <a:p>
            <a:endParaRPr lang="en-GB" sz="2000" dirty="0"/>
          </a:p>
          <a:p>
            <a:r>
              <a:rPr lang="en-GB" dirty="0">
                <a:latin typeface="+mj-lt"/>
                <a:ea typeface="+mj-ea"/>
                <a:cs typeface="+mj-cs"/>
              </a:rPr>
              <a:t>Information on the </a:t>
            </a:r>
            <a:r>
              <a:rPr lang="en-GB" dirty="0" err="1">
                <a:latin typeface="+mj-lt"/>
                <a:ea typeface="+mj-ea"/>
                <a:cs typeface="+mj-cs"/>
              </a:rPr>
              <a:t>sam</a:t>
            </a:r>
            <a:r>
              <a:rPr lang="en-US" dirty="0" err="1">
                <a:latin typeface="+mj-lt"/>
              </a:rPr>
              <a:t>ple</a:t>
            </a:r>
            <a:r>
              <a:rPr lang="en-US" dirty="0">
                <a:latin typeface="+mj-lt"/>
              </a:rPr>
              <a:t> size</a:t>
            </a:r>
          </a:p>
          <a:p>
            <a:r>
              <a:rPr lang="en-US" dirty="0">
                <a:latin typeface="+mj-lt"/>
                <a:ea typeface="+mj-ea"/>
                <a:cs typeface="+mj-cs"/>
              </a:rPr>
              <a:t>Description of the variables </a:t>
            </a:r>
          </a:p>
          <a:p>
            <a:r>
              <a:rPr lang="en-US" dirty="0">
                <a:latin typeface="+mj-lt"/>
                <a:ea typeface="+mj-ea"/>
                <a:cs typeface="+mj-cs"/>
              </a:rPr>
              <a:t>Outcomes of the inferential analysis</a:t>
            </a:r>
          </a:p>
          <a:p>
            <a:r>
              <a:rPr lang="en-US" dirty="0">
                <a:latin typeface="+mj-lt"/>
                <a:ea typeface="+mj-ea"/>
                <a:cs typeface="+mj-cs"/>
              </a:rPr>
              <a:t>Include the details in figures except when the journal instructs you not too.</a:t>
            </a:r>
          </a:p>
          <a:p>
            <a:r>
              <a:rPr lang="en-US" dirty="0">
                <a:latin typeface="+mj-lt"/>
                <a:ea typeface="+mj-ea"/>
                <a:cs typeface="+mj-cs"/>
              </a:rPr>
              <a:t>Ensure results answer study objectives</a:t>
            </a:r>
          </a:p>
          <a:p>
            <a:endParaRPr lang="en-GB" dirty="0">
              <a:latin typeface="+mj-lt"/>
              <a:ea typeface="+mj-ea"/>
              <a:cs typeface="+mj-cs"/>
            </a:endParaRPr>
          </a:p>
          <a:p>
            <a:endParaRPr lang="en-GB" sz="2000" dirty="0"/>
          </a:p>
          <a:p>
            <a:endParaRPr lang="en-GB" sz="2000" dirty="0"/>
          </a:p>
          <a:p>
            <a:pPr marL="0" indent="0">
              <a:buNone/>
            </a:pPr>
            <a:endParaRPr lang="en-GB" sz="2000" dirty="0"/>
          </a:p>
        </p:txBody>
      </p:sp>
      <p:pic>
        <p:nvPicPr>
          <p:cNvPr id="5" name="Picture 4" descr="Neat empty education desk">
            <a:extLst>
              <a:ext uri="{FF2B5EF4-FFF2-40B4-BE49-F238E27FC236}">
                <a16:creationId xmlns:a16="http://schemas.microsoft.com/office/drawing/2014/main" id="{AE2F9829-8C40-4267-9D0D-FABBFEF57393}"/>
              </a:ext>
            </a:extLst>
          </p:cNvPr>
          <p:cNvPicPr>
            <a:picLocks noChangeAspect="1"/>
          </p:cNvPicPr>
          <p:nvPr/>
        </p:nvPicPr>
        <p:blipFill rotWithShape="1">
          <a:blip r:embed="rId2"/>
          <a:srcRect l="29867" r="25014" b="-1"/>
          <a:stretch/>
        </p:blipFill>
        <p:spPr>
          <a:xfrm>
            <a:off x="20" y="10"/>
            <a:ext cx="4635571" cy="6857990"/>
          </a:xfrm>
          <a:prstGeom prst="rect">
            <a:avLst/>
          </a:prstGeom>
          <a:effectLst/>
        </p:spPr>
      </p:pic>
      <p:pic>
        <p:nvPicPr>
          <p:cNvPr id="6" name="Picture 4" descr="E:\OAF backup_27 02 2013\Documents\OAU LOGO.jpg">
            <a:extLst>
              <a:ext uri="{FF2B5EF4-FFF2-40B4-BE49-F238E27FC236}">
                <a16:creationId xmlns:a16="http://schemas.microsoft.com/office/drawing/2014/main" id="{924EC5A6-FE2E-47DE-93D0-04DB1A5BA512}"/>
              </a:ext>
            </a:extLst>
          </p:cNvPr>
          <p:cNvPicPr>
            <a:picLocks noChangeAspect="1"/>
          </p:cNvPicPr>
          <p:nvPr/>
        </p:nvPicPr>
        <p:blipFill>
          <a:blip r:embed="rId3"/>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196609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B7DA-0B8C-4832-AA39-AD21DC4F181E}"/>
              </a:ext>
            </a:extLst>
          </p:cNvPr>
          <p:cNvSpPr>
            <a:spLocks noGrp="1"/>
          </p:cNvSpPr>
          <p:nvPr>
            <p:ph type="title"/>
          </p:nvPr>
        </p:nvSpPr>
        <p:spPr>
          <a:xfrm>
            <a:off x="4965430" y="629268"/>
            <a:ext cx="6586491" cy="1286160"/>
          </a:xfrm>
        </p:spPr>
        <p:txBody>
          <a:bodyPr anchor="b">
            <a:normAutofit/>
          </a:bodyPr>
          <a:lstStyle/>
          <a:p>
            <a:r>
              <a:rPr lang="en-GB" dirty="0"/>
              <a:t>Abstract – Conclusion  </a:t>
            </a:r>
          </a:p>
        </p:txBody>
      </p:sp>
      <p:sp>
        <p:nvSpPr>
          <p:cNvPr id="3" name="Content Placeholder 2">
            <a:extLst>
              <a:ext uri="{FF2B5EF4-FFF2-40B4-BE49-F238E27FC236}">
                <a16:creationId xmlns:a16="http://schemas.microsoft.com/office/drawing/2014/main" id="{4C595F01-B79D-447D-B5ED-220582DF61EF}"/>
              </a:ext>
            </a:extLst>
          </p:cNvPr>
          <p:cNvSpPr>
            <a:spLocks noGrp="1"/>
          </p:cNvSpPr>
          <p:nvPr>
            <p:ph idx="1"/>
          </p:nvPr>
        </p:nvSpPr>
        <p:spPr>
          <a:xfrm>
            <a:off x="4965431" y="2438400"/>
            <a:ext cx="6586489" cy="3785419"/>
          </a:xfrm>
        </p:spPr>
        <p:txBody>
          <a:bodyPr>
            <a:normAutofit/>
          </a:bodyPr>
          <a:lstStyle/>
          <a:p>
            <a:endParaRPr lang="en-GB" sz="2000" dirty="0"/>
          </a:p>
          <a:p>
            <a:r>
              <a:rPr lang="en-GB" sz="3000" dirty="0">
                <a:latin typeface="+mj-lt"/>
                <a:ea typeface="+mj-ea"/>
                <a:cs typeface="+mj-cs"/>
              </a:rPr>
              <a:t>Two statements required</a:t>
            </a:r>
          </a:p>
          <a:p>
            <a:pPr lvl="0"/>
            <a:r>
              <a:rPr lang="en-GB" sz="3000" dirty="0">
                <a:latin typeface="+mj-lt"/>
                <a:ea typeface="+mj-ea"/>
                <a:cs typeface="+mj-cs"/>
              </a:rPr>
              <a:t>The answers to the study objective(s</a:t>
            </a:r>
            <a:r>
              <a:rPr lang="en-US" sz="3000" dirty="0">
                <a:latin typeface="+mj-lt"/>
              </a:rPr>
              <a:t>).</a:t>
            </a:r>
          </a:p>
          <a:p>
            <a:r>
              <a:rPr lang="en-GB" sz="3000" dirty="0">
                <a:latin typeface="+mj-lt"/>
                <a:ea typeface="+mj-ea"/>
                <a:cs typeface="+mj-cs"/>
              </a:rPr>
              <a:t>The recommendation based on evidence derived from the study.</a:t>
            </a:r>
          </a:p>
          <a:p>
            <a:endParaRPr lang="en-GB" sz="2000" dirty="0"/>
          </a:p>
          <a:p>
            <a:endParaRPr lang="en-GB" sz="2000" dirty="0"/>
          </a:p>
          <a:p>
            <a:endParaRPr lang="en-GB" sz="2000" dirty="0"/>
          </a:p>
          <a:p>
            <a:endParaRPr lang="en-GB" sz="2000" dirty="0"/>
          </a:p>
          <a:p>
            <a:endParaRPr lang="en-GB" sz="2000" dirty="0"/>
          </a:p>
          <a:p>
            <a:pPr marL="0" indent="0">
              <a:buNone/>
            </a:pPr>
            <a:endParaRPr lang="en-GB" sz="2000" dirty="0"/>
          </a:p>
        </p:txBody>
      </p:sp>
      <p:pic>
        <p:nvPicPr>
          <p:cNvPr id="5" name="Picture 4" descr="Neat empty education desk">
            <a:extLst>
              <a:ext uri="{FF2B5EF4-FFF2-40B4-BE49-F238E27FC236}">
                <a16:creationId xmlns:a16="http://schemas.microsoft.com/office/drawing/2014/main" id="{AE2F9829-8C40-4267-9D0D-FABBFEF57393}"/>
              </a:ext>
            </a:extLst>
          </p:cNvPr>
          <p:cNvPicPr>
            <a:picLocks noChangeAspect="1"/>
          </p:cNvPicPr>
          <p:nvPr/>
        </p:nvPicPr>
        <p:blipFill rotWithShape="1">
          <a:blip r:embed="rId2"/>
          <a:srcRect l="29867" r="25014" b="-1"/>
          <a:stretch/>
        </p:blipFill>
        <p:spPr>
          <a:xfrm>
            <a:off x="20" y="10"/>
            <a:ext cx="4635571" cy="6857990"/>
          </a:xfrm>
          <a:prstGeom prst="rect">
            <a:avLst/>
          </a:prstGeom>
          <a:effectLst/>
        </p:spPr>
      </p:pic>
      <p:pic>
        <p:nvPicPr>
          <p:cNvPr id="6" name="Picture 4" descr="E:\OAF backup_27 02 2013\Documents\OAU LOGO.jpg">
            <a:extLst>
              <a:ext uri="{FF2B5EF4-FFF2-40B4-BE49-F238E27FC236}">
                <a16:creationId xmlns:a16="http://schemas.microsoft.com/office/drawing/2014/main" id="{92909FBB-B662-4373-8DE2-FE3C010E5113}"/>
              </a:ext>
            </a:extLst>
          </p:cNvPr>
          <p:cNvPicPr>
            <a:picLocks noChangeAspect="1"/>
          </p:cNvPicPr>
          <p:nvPr/>
        </p:nvPicPr>
        <p:blipFill>
          <a:blip r:embed="rId3"/>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103667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C93F-E9A3-43C4-B899-9BEF39A0D7F2}"/>
              </a:ext>
            </a:extLst>
          </p:cNvPr>
          <p:cNvSpPr>
            <a:spLocks noGrp="1"/>
          </p:cNvSpPr>
          <p:nvPr>
            <p:ph type="title"/>
          </p:nvPr>
        </p:nvSpPr>
        <p:spPr>
          <a:xfrm>
            <a:off x="838200" y="556995"/>
            <a:ext cx="10515600" cy="1133693"/>
          </a:xfrm>
        </p:spPr>
        <p:txBody>
          <a:bodyPr>
            <a:normAutofit/>
          </a:bodyPr>
          <a:lstStyle/>
          <a:p>
            <a:r>
              <a:rPr lang="en-GB" sz="5200"/>
              <a:t>Study Title</a:t>
            </a:r>
          </a:p>
        </p:txBody>
      </p:sp>
      <p:graphicFrame>
        <p:nvGraphicFramePr>
          <p:cNvPr id="5" name="Content Placeholder 2">
            <a:extLst>
              <a:ext uri="{FF2B5EF4-FFF2-40B4-BE49-F238E27FC236}">
                <a16:creationId xmlns:a16="http://schemas.microsoft.com/office/drawing/2014/main" id="{87AEBBE8-D0C9-4315-88A1-2BB1A56C6F0D}"/>
              </a:ext>
            </a:extLst>
          </p:cNvPr>
          <p:cNvGraphicFramePr>
            <a:graphicFrameLocks noGrp="1"/>
          </p:cNvGraphicFramePr>
          <p:nvPr>
            <p:ph idx="1"/>
            <p:extLst>
              <p:ext uri="{D42A27DB-BD31-4B8C-83A1-F6EECF244321}">
                <p14:modId xmlns:p14="http://schemas.microsoft.com/office/powerpoint/2010/main" val="8261582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E:\OAF backup_27 02 2013\Documents\OAU LOGO.jpg">
            <a:extLst>
              <a:ext uri="{FF2B5EF4-FFF2-40B4-BE49-F238E27FC236}">
                <a16:creationId xmlns:a16="http://schemas.microsoft.com/office/drawing/2014/main" id="{3E76A160-541B-425E-B031-6E05DE99F59C}"/>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318367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567915" cy="4952492"/>
          </a:xfrm>
        </p:spPr>
        <p:txBody>
          <a:bodyPr>
            <a:normAutofit/>
          </a:bodyPr>
          <a:lstStyle/>
          <a:p>
            <a:r>
              <a:rPr lang="en-US" b="1" dirty="0">
                <a:solidFill>
                  <a:srgbClr val="002060"/>
                </a:solidFill>
              </a:rPr>
              <a:t>When drafting an abstract</a:t>
            </a:r>
          </a:p>
        </p:txBody>
      </p:sp>
      <p:graphicFrame>
        <p:nvGraphicFramePr>
          <p:cNvPr id="5" name="Content Placeholder 2">
            <a:extLst>
              <a:ext uri="{FF2B5EF4-FFF2-40B4-BE49-F238E27FC236}">
                <a16:creationId xmlns:a16="http://schemas.microsoft.com/office/drawing/2014/main" id="{C46DFB6B-C7E8-4D0A-BDCC-20E47F0BF4F2}"/>
              </a:ext>
            </a:extLst>
          </p:cNvPr>
          <p:cNvGraphicFramePr>
            <a:graphicFrameLocks noGrp="1"/>
          </p:cNvGraphicFramePr>
          <p:nvPr>
            <p:ph idx="1"/>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E:\OAF backup_27 02 2013\Documents\OAU LOGO.jpg">
            <a:extLst>
              <a:ext uri="{FF2B5EF4-FFF2-40B4-BE49-F238E27FC236}">
                <a16:creationId xmlns:a16="http://schemas.microsoft.com/office/drawing/2014/main" id="{4123AC09-B5A0-4B87-BEEC-54E104DC9CC9}"/>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113781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567915" cy="4952492"/>
          </a:xfrm>
        </p:spPr>
        <p:txBody>
          <a:bodyPr>
            <a:normAutofit/>
          </a:bodyPr>
          <a:lstStyle/>
          <a:p>
            <a:r>
              <a:rPr lang="en-US" b="1" dirty="0">
                <a:solidFill>
                  <a:srgbClr val="002060"/>
                </a:solidFill>
              </a:rPr>
              <a:t>When drafting an abstract II</a:t>
            </a:r>
            <a:endParaRPr lang="en-US" dirty="0">
              <a:solidFill>
                <a:srgbClr val="002060"/>
              </a:solidFill>
            </a:endParaRPr>
          </a:p>
        </p:txBody>
      </p:sp>
      <p:graphicFrame>
        <p:nvGraphicFramePr>
          <p:cNvPr id="5" name="Content Placeholder 2">
            <a:extLst>
              <a:ext uri="{FF2B5EF4-FFF2-40B4-BE49-F238E27FC236}">
                <a16:creationId xmlns:a16="http://schemas.microsoft.com/office/drawing/2014/main" id="{AB5330AB-31AC-458A-8E7B-F8A552382960}"/>
              </a:ext>
            </a:extLst>
          </p:cNvPr>
          <p:cNvGraphicFramePr>
            <a:graphicFrameLocks noGrp="1"/>
          </p:cNvGraphicFramePr>
          <p:nvPr>
            <p:ph idx="1"/>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E:\OAF backup_27 02 2013\Documents\OAU LOGO.jpg">
            <a:extLst>
              <a:ext uri="{FF2B5EF4-FFF2-40B4-BE49-F238E27FC236}">
                <a16:creationId xmlns:a16="http://schemas.microsoft.com/office/drawing/2014/main" id="{1453D3B2-B46E-4B1E-8E6E-F2484E6D70CB}"/>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1443165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212" y="731520"/>
            <a:ext cx="7079175" cy="1426464"/>
          </a:xfrm>
        </p:spPr>
        <p:txBody>
          <a:bodyPr>
            <a:normAutofit/>
          </a:bodyPr>
          <a:lstStyle/>
          <a:p>
            <a:pPr algn="ctr"/>
            <a:r>
              <a:rPr lang="en-US" b="1" dirty="0">
                <a:solidFill>
                  <a:srgbClr val="002060"/>
                </a:solidFill>
              </a:rPr>
              <a:t>When drafting an abstract III</a:t>
            </a:r>
            <a:endParaRPr lang="en-US" dirty="0">
              <a:solidFill>
                <a:srgbClr val="002060"/>
              </a:solidFill>
            </a:endParaRPr>
          </a:p>
        </p:txBody>
      </p:sp>
      <p:graphicFrame>
        <p:nvGraphicFramePr>
          <p:cNvPr id="5" name="Content Placeholder 2">
            <a:extLst>
              <a:ext uri="{FF2B5EF4-FFF2-40B4-BE49-F238E27FC236}">
                <a16:creationId xmlns:a16="http://schemas.microsoft.com/office/drawing/2014/main" id="{BCBD8C2C-C158-41B0-9AE1-24F593C48DC6}"/>
              </a:ext>
            </a:extLst>
          </p:cNvPr>
          <p:cNvGraphicFramePr>
            <a:graphicFrameLocks noGrp="1"/>
          </p:cNvGraphicFramePr>
          <p:nvPr>
            <p:ph idx="1"/>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E:\OAF backup_27 02 2013\Documents\OAU LOGO.jpg">
            <a:extLst>
              <a:ext uri="{FF2B5EF4-FFF2-40B4-BE49-F238E27FC236}">
                <a16:creationId xmlns:a16="http://schemas.microsoft.com/office/drawing/2014/main" id="{A4C12102-1BE9-471F-9826-E1F38C5F949F}"/>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409069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46D0-5146-41A3-9A62-A2249955D167}"/>
              </a:ext>
            </a:extLst>
          </p:cNvPr>
          <p:cNvSpPr>
            <a:spLocks noGrp="1"/>
          </p:cNvSpPr>
          <p:nvPr>
            <p:ph type="title"/>
          </p:nvPr>
        </p:nvSpPr>
        <p:spPr/>
        <p:txBody>
          <a:bodyPr/>
          <a:lstStyle/>
          <a:p>
            <a:r>
              <a:rPr lang="en-GB" b="1" dirty="0">
                <a:solidFill>
                  <a:srgbClr val="002060"/>
                </a:solidFill>
              </a:rPr>
              <a:t>Outline </a:t>
            </a:r>
          </a:p>
        </p:txBody>
      </p:sp>
      <p:sp>
        <p:nvSpPr>
          <p:cNvPr id="3" name="Content Placeholder 2">
            <a:extLst>
              <a:ext uri="{FF2B5EF4-FFF2-40B4-BE49-F238E27FC236}">
                <a16:creationId xmlns:a16="http://schemas.microsoft.com/office/drawing/2014/main" id="{72A6A1CE-A664-4126-A40C-5907D7F6219D}"/>
              </a:ext>
            </a:extLst>
          </p:cNvPr>
          <p:cNvSpPr>
            <a:spLocks noGrp="1"/>
          </p:cNvSpPr>
          <p:nvPr>
            <p:ph idx="1"/>
          </p:nvPr>
        </p:nvSpPr>
        <p:spPr/>
        <p:txBody>
          <a:bodyPr>
            <a:normAutofit fontScale="62500" lnSpcReduction="20000"/>
          </a:bodyPr>
          <a:lstStyle/>
          <a:p>
            <a:endParaRPr lang="en-GB" dirty="0"/>
          </a:p>
          <a:p>
            <a:endParaRPr lang="en-GB" dirty="0"/>
          </a:p>
          <a:p>
            <a:r>
              <a:rPr lang="en-GB" sz="3800" dirty="0">
                <a:solidFill>
                  <a:srgbClr val="002060"/>
                </a:solidFill>
              </a:rPr>
              <a:t>Target audience for the session</a:t>
            </a:r>
          </a:p>
          <a:p>
            <a:r>
              <a:rPr lang="en-GB" sz="3800" dirty="0">
                <a:solidFill>
                  <a:srgbClr val="002060"/>
                </a:solidFill>
              </a:rPr>
              <a:t>Introduction</a:t>
            </a:r>
          </a:p>
          <a:p>
            <a:r>
              <a:rPr lang="en-GB" sz="3800" dirty="0">
                <a:solidFill>
                  <a:srgbClr val="002060"/>
                </a:solidFill>
              </a:rPr>
              <a:t>Definition of research and its dos and don’ts</a:t>
            </a:r>
          </a:p>
          <a:p>
            <a:r>
              <a:rPr lang="en-GB" sz="3800" dirty="0">
                <a:solidFill>
                  <a:srgbClr val="002060"/>
                </a:solidFill>
              </a:rPr>
              <a:t>Content of an abstract</a:t>
            </a:r>
          </a:p>
          <a:p>
            <a:r>
              <a:rPr lang="en-GB" sz="3800" dirty="0">
                <a:solidFill>
                  <a:srgbClr val="002060"/>
                </a:solidFill>
              </a:rPr>
              <a:t>What to do when drafting the abstract</a:t>
            </a:r>
          </a:p>
          <a:p>
            <a:r>
              <a:rPr lang="en-GB" sz="3800" dirty="0">
                <a:solidFill>
                  <a:srgbClr val="002060"/>
                </a:solidFill>
              </a:rPr>
              <a:t>Why abstracts are important</a:t>
            </a:r>
          </a:p>
          <a:p>
            <a:r>
              <a:rPr lang="en-GB" sz="3800" dirty="0">
                <a:solidFill>
                  <a:srgbClr val="002060"/>
                </a:solidFill>
              </a:rPr>
              <a:t>Common flaws with abstract writing</a:t>
            </a:r>
          </a:p>
          <a:p>
            <a:r>
              <a:rPr lang="en-GB" sz="3800" dirty="0">
                <a:solidFill>
                  <a:srgbClr val="002060"/>
                </a:solidFill>
              </a:rPr>
              <a:t>Conclusion </a:t>
            </a:r>
          </a:p>
          <a:p>
            <a:endParaRPr lang="en-GB" dirty="0"/>
          </a:p>
          <a:p>
            <a:pPr marL="0" indent="0">
              <a:buNone/>
            </a:pPr>
            <a:r>
              <a:rPr lang="en-GB" dirty="0"/>
              <a:t> </a:t>
            </a:r>
          </a:p>
          <a:p>
            <a:endParaRPr lang="en-GB" dirty="0"/>
          </a:p>
        </p:txBody>
      </p:sp>
      <p:pic>
        <p:nvPicPr>
          <p:cNvPr id="5" name="Picture 4" descr="E:\OAF backup_27 02 2013\Documents\OAU LOGO.jpg">
            <a:extLst>
              <a:ext uri="{FF2B5EF4-FFF2-40B4-BE49-F238E27FC236}">
                <a16:creationId xmlns:a16="http://schemas.microsoft.com/office/drawing/2014/main" id="{5CA58DAD-DD8F-48BB-8947-558D16ACF849}"/>
              </a:ext>
            </a:extLst>
          </p:cNvPr>
          <p:cNvPicPr>
            <a:picLocks noChangeAspect="1"/>
          </p:cNvPicPr>
          <p:nvPr/>
        </p:nvPicPr>
        <p:blipFill>
          <a:blip r:embed="rId2"/>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328985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567915" cy="4952492"/>
          </a:xfrm>
        </p:spPr>
        <p:txBody>
          <a:bodyPr>
            <a:normAutofit/>
          </a:bodyPr>
          <a:lstStyle/>
          <a:p>
            <a:r>
              <a:rPr lang="en-US" b="1" dirty="0">
                <a:solidFill>
                  <a:srgbClr val="002060"/>
                </a:solidFill>
              </a:rPr>
              <a:t>When drafting an abstract IV</a:t>
            </a:r>
            <a:endParaRPr lang="en-US" dirty="0">
              <a:solidFill>
                <a:srgbClr val="002060"/>
              </a:solidFill>
            </a:endParaRPr>
          </a:p>
        </p:txBody>
      </p:sp>
      <p:graphicFrame>
        <p:nvGraphicFramePr>
          <p:cNvPr id="5" name="Content Placeholder 2">
            <a:extLst>
              <a:ext uri="{FF2B5EF4-FFF2-40B4-BE49-F238E27FC236}">
                <a16:creationId xmlns:a16="http://schemas.microsoft.com/office/drawing/2014/main" id="{E8D3A72B-F02B-446F-9DF7-18C1B5A5E52A}"/>
              </a:ext>
            </a:extLst>
          </p:cNvPr>
          <p:cNvGraphicFramePr>
            <a:graphicFrameLocks noGrp="1"/>
          </p:cNvGraphicFramePr>
          <p:nvPr>
            <p:ph idx="1"/>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E:\OAF backup_27 02 2013\Documents\OAU LOGO.jpg">
            <a:extLst>
              <a:ext uri="{FF2B5EF4-FFF2-40B4-BE49-F238E27FC236}">
                <a16:creationId xmlns:a16="http://schemas.microsoft.com/office/drawing/2014/main" id="{0B3D3979-2896-44A2-9786-36A54F52CBBC}"/>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29190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567915" cy="4952492"/>
          </a:xfrm>
        </p:spPr>
        <p:txBody>
          <a:bodyPr>
            <a:normAutofit/>
          </a:bodyPr>
          <a:lstStyle/>
          <a:p>
            <a:r>
              <a:rPr lang="en-US" b="1" dirty="0">
                <a:solidFill>
                  <a:srgbClr val="002060"/>
                </a:solidFill>
              </a:rPr>
              <a:t>When drafting an abstract V</a:t>
            </a:r>
            <a:endParaRPr lang="en-US" dirty="0">
              <a:solidFill>
                <a:srgbClr val="002060"/>
              </a:solidFill>
            </a:endParaRPr>
          </a:p>
        </p:txBody>
      </p:sp>
      <p:graphicFrame>
        <p:nvGraphicFramePr>
          <p:cNvPr id="5" name="Content Placeholder 2">
            <a:extLst>
              <a:ext uri="{FF2B5EF4-FFF2-40B4-BE49-F238E27FC236}">
                <a16:creationId xmlns:a16="http://schemas.microsoft.com/office/drawing/2014/main" id="{CB33EF8B-520D-494E-A4D9-A9EE03F1CD2B}"/>
              </a:ext>
            </a:extLst>
          </p:cNvPr>
          <p:cNvGraphicFramePr>
            <a:graphicFrameLocks noGrp="1"/>
          </p:cNvGraphicFramePr>
          <p:nvPr>
            <p:ph idx="1"/>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E:\OAF backup_27 02 2013\Documents\OAU LOGO.jpg">
            <a:extLst>
              <a:ext uri="{FF2B5EF4-FFF2-40B4-BE49-F238E27FC236}">
                <a16:creationId xmlns:a16="http://schemas.microsoft.com/office/drawing/2014/main" id="{B25BF117-6F88-48F7-9D91-E4841429C4A0}"/>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1377237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5" y="841248"/>
            <a:ext cx="3515244" cy="5340097"/>
          </a:xfrm>
        </p:spPr>
        <p:txBody>
          <a:bodyPr anchor="ctr">
            <a:normAutofit/>
          </a:bodyPr>
          <a:lstStyle/>
          <a:p>
            <a:r>
              <a:rPr lang="en-US" sz="4800" b="1" dirty="0">
                <a:solidFill>
                  <a:srgbClr val="002060"/>
                </a:solidFill>
              </a:rPr>
              <a:t>Usefulness of abstracts</a:t>
            </a:r>
          </a:p>
        </p:txBody>
      </p:sp>
      <p:graphicFrame>
        <p:nvGraphicFramePr>
          <p:cNvPr id="5" name="Content Placeholder 2">
            <a:extLst>
              <a:ext uri="{FF2B5EF4-FFF2-40B4-BE49-F238E27FC236}">
                <a16:creationId xmlns:a16="http://schemas.microsoft.com/office/drawing/2014/main" id="{162AD846-31FA-4C8A-85FC-3111F05713F5}"/>
              </a:ext>
            </a:extLst>
          </p:cNvPr>
          <p:cNvGraphicFramePr>
            <a:graphicFrameLocks noGrp="1"/>
          </p:cNvGraphicFramePr>
          <p:nvPr>
            <p:ph idx="1"/>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Picture 4" descr="E:\OAF backup_27 02 2013\Documents\OAU LOGO.jpg">
            <a:extLst>
              <a:ext uri="{FF2B5EF4-FFF2-40B4-BE49-F238E27FC236}">
                <a16:creationId xmlns:a16="http://schemas.microsoft.com/office/drawing/2014/main" id="{3150E9CD-99E6-4264-9A87-CEFF78D871B7}"/>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201185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640080"/>
            <a:ext cx="3282696" cy="5257800"/>
          </a:xfrm>
        </p:spPr>
        <p:txBody>
          <a:bodyPr>
            <a:normAutofit/>
          </a:bodyPr>
          <a:lstStyle/>
          <a:p>
            <a:r>
              <a:rPr lang="en-US" b="1" dirty="0">
                <a:solidFill>
                  <a:srgbClr val="002060"/>
                </a:solidFill>
              </a:rPr>
              <a:t>Usefulness of abstracts II</a:t>
            </a:r>
            <a:endParaRPr lang="en-US" dirty="0">
              <a:solidFill>
                <a:srgbClr val="002060"/>
              </a:solidFill>
            </a:endParaRPr>
          </a:p>
        </p:txBody>
      </p:sp>
      <p:sp>
        <p:nvSpPr>
          <p:cNvPr id="3" name="Content Placeholder 2"/>
          <p:cNvSpPr>
            <a:spLocks noGrp="1"/>
          </p:cNvSpPr>
          <p:nvPr>
            <p:ph idx="1"/>
          </p:nvPr>
        </p:nvSpPr>
        <p:spPr>
          <a:xfrm>
            <a:off x="5358384" y="640081"/>
            <a:ext cx="6024654" cy="5257800"/>
          </a:xfrm>
        </p:spPr>
        <p:txBody>
          <a:bodyPr anchor="ctr">
            <a:normAutofit/>
          </a:bodyPr>
          <a:lstStyle/>
          <a:p>
            <a:endParaRPr lang="en-US" sz="2400" dirty="0"/>
          </a:p>
          <a:p>
            <a:endParaRPr lang="en-US" sz="2400" dirty="0"/>
          </a:p>
          <a:p>
            <a:r>
              <a:rPr lang="en-US" sz="2400" dirty="0"/>
              <a:t>Abstracts allow readers who may be interested in a longer work to quickly decide whether it is worth their time to read it. After reading the abstract, one can make an informed judgment about whether to explore more working relationship with the authors of the abstract. For this reasons, interested collaborators may come to your session to listen further to what you have to say.</a:t>
            </a:r>
          </a:p>
          <a:p>
            <a:endParaRPr lang="en-US" sz="2400" dirty="0"/>
          </a:p>
        </p:txBody>
      </p:sp>
      <p:pic>
        <p:nvPicPr>
          <p:cNvPr id="7" name="Picture 4" descr="E:\OAF backup_27 02 2013\Documents\OAU LOGO.jpg">
            <a:extLst>
              <a:ext uri="{FF2B5EF4-FFF2-40B4-BE49-F238E27FC236}">
                <a16:creationId xmlns:a16="http://schemas.microsoft.com/office/drawing/2014/main" id="{1213B6C9-B6DE-47A8-9989-C9EB579E4EE0}"/>
              </a:ext>
            </a:extLst>
          </p:cNvPr>
          <p:cNvPicPr>
            <a:picLocks noChangeAspect="1"/>
          </p:cNvPicPr>
          <p:nvPr/>
        </p:nvPicPr>
        <p:blipFill>
          <a:blip r:embed="rId2"/>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206019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567915" cy="4952492"/>
          </a:xfrm>
        </p:spPr>
        <p:txBody>
          <a:bodyPr>
            <a:normAutofit/>
          </a:bodyPr>
          <a:lstStyle/>
          <a:p>
            <a:r>
              <a:rPr lang="en-US" b="1" dirty="0">
                <a:solidFill>
                  <a:srgbClr val="002060"/>
                </a:solidFill>
              </a:rPr>
              <a:t>Abstract</a:t>
            </a:r>
          </a:p>
        </p:txBody>
      </p:sp>
      <p:graphicFrame>
        <p:nvGraphicFramePr>
          <p:cNvPr id="5" name="Content Placeholder 2">
            <a:extLst>
              <a:ext uri="{FF2B5EF4-FFF2-40B4-BE49-F238E27FC236}">
                <a16:creationId xmlns:a16="http://schemas.microsoft.com/office/drawing/2014/main" id="{35E3F4BC-637C-474A-B9FF-908FB3D350F0}"/>
              </a:ext>
            </a:extLst>
          </p:cNvPr>
          <p:cNvGraphicFramePr>
            <a:graphicFrameLocks noGrp="1"/>
          </p:cNvGraphicFramePr>
          <p:nvPr>
            <p:ph idx="1"/>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E:\OAF backup_27 02 2013\Documents\OAU LOGO.jpg">
            <a:extLst>
              <a:ext uri="{FF2B5EF4-FFF2-40B4-BE49-F238E27FC236}">
                <a16:creationId xmlns:a16="http://schemas.microsoft.com/office/drawing/2014/main" id="{EF2D4F2D-B22C-4AC5-B0F7-60762A8DB9B9}"/>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3410546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567915" cy="4952492"/>
          </a:xfrm>
        </p:spPr>
        <p:txBody>
          <a:bodyPr>
            <a:normAutofit/>
          </a:bodyPr>
          <a:lstStyle/>
          <a:p>
            <a:r>
              <a:rPr lang="en-US" b="1" dirty="0">
                <a:solidFill>
                  <a:srgbClr val="002060"/>
                </a:solidFill>
              </a:rPr>
              <a:t>Abstract II</a:t>
            </a:r>
            <a:endParaRPr lang="en-US" dirty="0">
              <a:solidFill>
                <a:srgbClr val="002060"/>
              </a:solidFill>
            </a:endParaRPr>
          </a:p>
        </p:txBody>
      </p:sp>
      <p:graphicFrame>
        <p:nvGraphicFramePr>
          <p:cNvPr id="5" name="Content Placeholder 2">
            <a:extLst>
              <a:ext uri="{FF2B5EF4-FFF2-40B4-BE49-F238E27FC236}">
                <a16:creationId xmlns:a16="http://schemas.microsoft.com/office/drawing/2014/main" id="{C728A051-8FA0-4238-8182-FD1F1A50FA32}"/>
              </a:ext>
            </a:extLst>
          </p:cNvPr>
          <p:cNvGraphicFramePr>
            <a:graphicFrameLocks noGrp="1"/>
          </p:cNvGraphicFramePr>
          <p:nvPr>
            <p:ph idx="1"/>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E:\OAF backup_27 02 2013\Documents\OAU LOGO.jpg">
            <a:extLst>
              <a:ext uri="{FF2B5EF4-FFF2-40B4-BE49-F238E27FC236}">
                <a16:creationId xmlns:a16="http://schemas.microsoft.com/office/drawing/2014/main" id="{ECF18A86-450A-489D-A27E-836AA7E2B805}"/>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382070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99043"/>
            <a:ext cx="3567915" cy="4952492"/>
          </a:xfrm>
        </p:spPr>
        <p:txBody>
          <a:bodyPr>
            <a:normAutofit/>
          </a:bodyPr>
          <a:lstStyle/>
          <a:p>
            <a:r>
              <a:rPr lang="en-US" b="1" dirty="0">
                <a:solidFill>
                  <a:srgbClr val="002060"/>
                </a:solidFill>
              </a:rPr>
              <a:t>Common flaws with Abstracts</a:t>
            </a:r>
            <a:endParaRPr lang="en-US" dirty="0">
              <a:solidFill>
                <a:srgbClr val="002060"/>
              </a:solidFill>
            </a:endParaRPr>
          </a:p>
        </p:txBody>
      </p:sp>
      <p:graphicFrame>
        <p:nvGraphicFramePr>
          <p:cNvPr id="5" name="Content Placeholder 2">
            <a:extLst>
              <a:ext uri="{FF2B5EF4-FFF2-40B4-BE49-F238E27FC236}">
                <a16:creationId xmlns:a16="http://schemas.microsoft.com/office/drawing/2014/main" id="{3C032472-DD42-4BCD-98C1-8BDB2A0EBE82}"/>
              </a:ext>
            </a:extLst>
          </p:cNvPr>
          <p:cNvGraphicFramePr>
            <a:graphicFrameLocks noGrp="1"/>
          </p:cNvGraphicFramePr>
          <p:nvPr>
            <p:ph idx="1"/>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E:\OAF backup_27 02 2013\Documents\OAU LOGO.jpg">
            <a:extLst>
              <a:ext uri="{FF2B5EF4-FFF2-40B4-BE49-F238E27FC236}">
                <a16:creationId xmlns:a16="http://schemas.microsoft.com/office/drawing/2014/main" id="{F1A6E22C-48D9-474C-83A2-096DE79B051E}"/>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2227452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2128886"/>
            <a:ext cx="3759200" cy="3340100"/>
          </a:xfrm>
        </p:spPr>
        <p:txBody>
          <a:bodyPr>
            <a:normAutofit/>
          </a:bodyPr>
          <a:lstStyle/>
          <a:p>
            <a:r>
              <a:rPr lang="en-US" b="1" dirty="0">
                <a:solidFill>
                  <a:srgbClr val="002060"/>
                </a:solidFill>
              </a:rPr>
              <a:t>Common flaws with abstract II</a:t>
            </a:r>
            <a:endParaRPr lang="en-US" dirty="0">
              <a:solidFill>
                <a:srgbClr val="002060"/>
              </a:solidFill>
            </a:endParaRPr>
          </a:p>
        </p:txBody>
      </p:sp>
      <p:pic>
        <p:nvPicPr>
          <p:cNvPr id="7" name="Graphic 6" descr="Light Bulb and Gear">
            <a:extLst>
              <a:ext uri="{FF2B5EF4-FFF2-40B4-BE49-F238E27FC236}">
                <a16:creationId xmlns:a16="http://schemas.microsoft.com/office/drawing/2014/main" id="{DCD71873-BC64-45B7-9D8A-47C2448E10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2310" y="2606351"/>
            <a:ext cx="1645297" cy="1645297"/>
          </a:xfrm>
          <a:prstGeom prst="rect">
            <a:avLst/>
          </a:prstGeom>
        </p:spPr>
      </p:pic>
      <p:sp>
        <p:nvSpPr>
          <p:cNvPr id="3" name="Content Placeholder 2"/>
          <p:cNvSpPr>
            <a:spLocks noGrp="1"/>
          </p:cNvSpPr>
          <p:nvPr>
            <p:ph idx="1"/>
          </p:nvPr>
        </p:nvSpPr>
        <p:spPr>
          <a:xfrm>
            <a:off x="7658103" y="795548"/>
            <a:ext cx="3759198" cy="5275603"/>
          </a:xfrm>
        </p:spPr>
        <p:txBody>
          <a:bodyPr anchor="ctr">
            <a:normAutofit/>
          </a:bodyPr>
          <a:lstStyle/>
          <a:p>
            <a:pPr marL="0" indent="0">
              <a:buNone/>
            </a:pPr>
            <a:endParaRPr lang="en-US" sz="2000"/>
          </a:p>
          <a:p>
            <a:r>
              <a:rPr lang="en-US" sz="2000"/>
              <a:t>The second major area of flaw is the conclusion.</a:t>
            </a:r>
          </a:p>
          <a:p>
            <a:r>
              <a:rPr lang="en-US" sz="2000"/>
              <a:t>Many times, the concluding statement are statements that could not have been derived from the study in view of the methodology.</a:t>
            </a:r>
          </a:p>
          <a:p>
            <a:r>
              <a:rPr lang="en-US" sz="2000"/>
              <a:t>The conclusion must speak directly to the outcome of the study based on the objectives it tried to answer.</a:t>
            </a:r>
          </a:p>
        </p:txBody>
      </p:sp>
      <p:pic>
        <p:nvPicPr>
          <p:cNvPr id="11" name="Picture 4" descr="E:\OAF backup_27 02 2013\Documents\OAU LOGO.jpg">
            <a:extLst>
              <a:ext uri="{FF2B5EF4-FFF2-40B4-BE49-F238E27FC236}">
                <a16:creationId xmlns:a16="http://schemas.microsoft.com/office/drawing/2014/main" id="{D10EE82F-8B94-4571-8742-2F83EF8754FE}"/>
              </a:ext>
            </a:extLst>
          </p:cNvPr>
          <p:cNvPicPr>
            <a:picLocks noChangeAspect="1"/>
          </p:cNvPicPr>
          <p:nvPr/>
        </p:nvPicPr>
        <p:blipFill>
          <a:blip r:embed="rId4"/>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4139288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699" y="1761241"/>
            <a:ext cx="3911757" cy="3340100"/>
          </a:xfrm>
        </p:spPr>
        <p:txBody>
          <a:bodyPr>
            <a:normAutofit/>
          </a:bodyPr>
          <a:lstStyle/>
          <a:p>
            <a:r>
              <a:rPr lang="en-US" b="1" dirty="0">
                <a:solidFill>
                  <a:srgbClr val="002060"/>
                </a:solidFill>
              </a:rPr>
              <a:t>How not to write an abstract</a:t>
            </a:r>
          </a:p>
        </p:txBody>
      </p:sp>
      <p:pic>
        <p:nvPicPr>
          <p:cNvPr id="7" name="Graphic 6" descr="Clear">
            <a:extLst>
              <a:ext uri="{FF2B5EF4-FFF2-40B4-BE49-F238E27FC236}">
                <a16:creationId xmlns:a16="http://schemas.microsoft.com/office/drawing/2014/main" id="{28F1E9BD-0043-43CE-AE78-DE787946C4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
        <p:nvSpPr>
          <p:cNvPr id="3" name="Content Placeholder 2"/>
          <p:cNvSpPr>
            <a:spLocks noGrp="1"/>
          </p:cNvSpPr>
          <p:nvPr>
            <p:ph idx="1"/>
          </p:nvPr>
        </p:nvSpPr>
        <p:spPr>
          <a:xfrm>
            <a:off x="7658103" y="795548"/>
            <a:ext cx="3759198" cy="5275603"/>
          </a:xfrm>
        </p:spPr>
        <p:txBody>
          <a:bodyPr anchor="ctr">
            <a:normAutofit/>
          </a:bodyPr>
          <a:lstStyle/>
          <a:p>
            <a:endParaRPr lang="en-US" sz="2000"/>
          </a:p>
          <a:p>
            <a:pPr fontAlgn="base"/>
            <a:r>
              <a:rPr lang="en-US" sz="2000"/>
              <a:t>Do not refer extensively to other works.</a:t>
            </a:r>
          </a:p>
          <a:p>
            <a:pPr fontAlgn="base"/>
            <a:r>
              <a:rPr lang="en-US" sz="2000"/>
              <a:t>Do not add information not contained in the original work.</a:t>
            </a:r>
          </a:p>
          <a:p>
            <a:pPr fontAlgn="base"/>
            <a:r>
              <a:rPr lang="en-US" sz="2000"/>
              <a:t>Do not define terms.</a:t>
            </a:r>
          </a:p>
          <a:p>
            <a:pPr fontAlgn="base"/>
            <a:r>
              <a:rPr lang="en-US" sz="2000"/>
              <a:t>Do not include data in the result section that does address the objective stated in the abstract.</a:t>
            </a:r>
          </a:p>
          <a:p>
            <a:pPr fontAlgn="base"/>
            <a:r>
              <a:rPr lang="en-US" sz="2000"/>
              <a:t>Do not conclude using information that cannot be garnished from the result section of the abstract. </a:t>
            </a:r>
          </a:p>
          <a:p>
            <a:endParaRPr lang="en-US" sz="2000"/>
          </a:p>
        </p:txBody>
      </p:sp>
      <p:pic>
        <p:nvPicPr>
          <p:cNvPr id="9" name="Picture 4" descr="E:\OAF backup_27 02 2013\Documents\OAU LOGO.jpg">
            <a:extLst>
              <a:ext uri="{FF2B5EF4-FFF2-40B4-BE49-F238E27FC236}">
                <a16:creationId xmlns:a16="http://schemas.microsoft.com/office/drawing/2014/main" id="{CA873F18-FE74-48DF-88CE-6CEA7C9DB947}"/>
              </a:ext>
            </a:extLst>
          </p:cNvPr>
          <p:cNvPicPr>
            <a:picLocks noChangeAspect="1"/>
          </p:cNvPicPr>
          <p:nvPr/>
        </p:nvPicPr>
        <p:blipFill>
          <a:blip r:embed="rId4"/>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170405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51909"/>
            <a:ext cx="3567915" cy="4952492"/>
          </a:xfrm>
        </p:spPr>
        <p:txBody>
          <a:bodyPr>
            <a:normAutofit/>
          </a:bodyPr>
          <a:lstStyle/>
          <a:p>
            <a:r>
              <a:rPr lang="en-US" b="1" dirty="0">
                <a:solidFill>
                  <a:srgbClr val="002060"/>
                </a:solidFill>
              </a:rPr>
              <a:t>Finally….</a:t>
            </a:r>
            <a:r>
              <a:rPr lang="en-US" dirty="0">
                <a:solidFill>
                  <a:srgbClr val="002060"/>
                </a:solidFill>
              </a:rPr>
              <a:t> </a:t>
            </a:r>
          </a:p>
        </p:txBody>
      </p:sp>
      <p:graphicFrame>
        <p:nvGraphicFramePr>
          <p:cNvPr id="5" name="Content Placeholder 2">
            <a:extLst>
              <a:ext uri="{FF2B5EF4-FFF2-40B4-BE49-F238E27FC236}">
                <a16:creationId xmlns:a16="http://schemas.microsoft.com/office/drawing/2014/main" id="{7883B36C-8564-43A6-A224-7E10840B9912}"/>
              </a:ext>
            </a:extLst>
          </p:cNvPr>
          <p:cNvGraphicFramePr>
            <a:graphicFrameLocks noGrp="1"/>
          </p:cNvGraphicFramePr>
          <p:nvPr>
            <p:ph idx="1"/>
            <p:extLst>
              <p:ext uri="{D42A27DB-BD31-4B8C-83A1-F6EECF244321}">
                <p14:modId xmlns:p14="http://schemas.microsoft.com/office/powerpoint/2010/main" val="112311454"/>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E:\OAF backup_27 02 2013\Documents\OAU LOGO.jpg">
            <a:extLst>
              <a:ext uri="{FF2B5EF4-FFF2-40B4-BE49-F238E27FC236}">
                <a16:creationId xmlns:a16="http://schemas.microsoft.com/office/drawing/2014/main" id="{5E4825CA-5D5C-4CEB-80CD-437D99A3715A}"/>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370440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47F7BB-3389-4F58-BB92-8D0C193EBBA8}"/>
              </a:ext>
            </a:extLst>
          </p:cNvPr>
          <p:cNvSpPr>
            <a:spLocks noGrp="1"/>
          </p:cNvSpPr>
          <p:nvPr>
            <p:ph type="title"/>
          </p:nvPr>
        </p:nvSpPr>
        <p:spPr/>
        <p:txBody>
          <a:bodyPr/>
          <a:lstStyle/>
          <a:p>
            <a:r>
              <a:rPr lang="en-GB" b="1" dirty="0">
                <a:solidFill>
                  <a:srgbClr val="002060"/>
                </a:solidFill>
              </a:rPr>
              <a:t>ICASA Call for Abstract Submission is Out</a:t>
            </a:r>
            <a:endParaRPr lang="en-GB" b="1" dirty="0"/>
          </a:p>
        </p:txBody>
      </p:sp>
      <p:sp>
        <p:nvSpPr>
          <p:cNvPr id="10" name="Content Placeholder 9">
            <a:extLst>
              <a:ext uri="{FF2B5EF4-FFF2-40B4-BE49-F238E27FC236}">
                <a16:creationId xmlns:a16="http://schemas.microsoft.com/office/drawing/2014/main" id="{E5F40ECC-C486-4C51-930F-2A7FFF57FB40}"/>
              </a:ext>
            </a:extLst>
          </p:cNvPr>
          <p:cNvSpPr>
            <a:spLocks noGrp="1"/>
          </p:cNvSpPr>
          <p:nvPr>
            <p:ph sz="half" idx="1"/>
          </p:nvPr>
        </p:nvSpPr>
        <p:spPr/>
        <p:txBody>
          <a:bodyPr/>
          <a:lstStyle/>
          <a:p>
            <a:pPr marL="0" indent="0">
              <a:buNone/>
            </a:pPr>
            <a:endParaRPr lang="en-GB" dirty="0"/>
          </a:p>
          <a:p>
            <a:r>
              <a:rPr lang="en-GB" dirty="0">
                <a:solidFill>
                  <a:srgbClr val="002060"/>
                </a:solidFill>
              </a:rPr>
              <a:t>Conference scheduled for Dec.</a:t>
            </a:r>
          </a:p>
          <a:p>
            <a:r>
              <a:rPr lang="en-GB" dirty="0">
                <a:solidFill>
                  <a:srgbClr val="002060"/>
                </a:solidFill>
              </a:rPr>
              <a:t>Taking place in Ghana</a:t>
            </a:r>
          </a:p>
          <a:p>
            <a:r>
              <a:rPr lang="en-GB" dirty="0">
                <a:solidFill>
                  <a:srgbClr val="002060"/>
                </a:solidFill>
              </a:rPr>
              <a:t>Excellent array of sessions </a:t>
            </a:r>
          </a:p>
          <a:p>
            <a:r>
              <a:rPr lang="en-GB" dirty="0">
                <a:solidFill>
                  <a:srgbClr val="002060"/>
                </a:solidFill>
              </a:rPr>
              <a:t>Members benefit from mentorship </a:t>
            </a:r>
          </a:p>
          <a:p>
            <a:r>
              <a:rPr lang="en-GB" dirty="0">
                <a:solidFill>
                  <a:srgbClr val="002060"/>
                </a:solidFill>
              </a:rPr>
              <a:t>The society is launching a journal</a:t>
            </a:r>
          </a:p>
          <a:p>
            <a:endParaRPr lang="en-GB" dirty="0"/>
          </a:p>
        </p:txBody>
      </p:sp>
      <p:pic>
        <p:nvPicPr>
          <p:cNvPr id="12" name="Content Placeholder 11">
            <a:extLst>
              <a:ext uri="{FF2B5EF4-FFF2-40B4-BE49-F238E27FC236}">
                <a16:creationId xmlns:a16="http://schemas.microsoft.com/office/drawing/2014/main" id="{6F6D39D8-5F71-4A29-B4B4-22316501114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a:prstGeom prst="rect">
            <a:avLst/>
          </a:prstGeom>
        </p:spPr>
      </p:pic>
    </p:spTree>
    <p:extLst>
      <p:ext uri="{BB962C8B-B14F-4D97-AF65-F5344CB8AC3E}">
        <p14:creationId xmlns:p14="http://schemas.microsoft.com/office/powerpoint/2010/main" val="1749943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7238-5F84-41A8-8F90-454361A6D409}"/>
              </a:ext>
            </a:extLst>
          </p:cNvPr>
          <p:cNvSpPr>
            <a:spLocks noGrp="1"/>
          </p:cNvSpPr>
          <p:nvPr>
            <p:ph type="title"/>
          </p:nvPr>
        </p:nvSpPr>
        <p:spPr>
          <a:xfrm>
            <a:off x="635000" y="640823"/>
            <a:ext cx="3418659" cy="5583148"/>
          </a:xfrm>
        </p:spPr>
        <p:txBody>
          <a:bodyPr anchor="ctr">
            <a:normAutofit/>
          </a:bodyPr>
          <a:lstStyle/>
          <a:p>
            <a:r>
              <a:rPr lang="en-GB" sz="5400" b="1" dirty="0">
                <a:solidFill>
                  <a:srgbClr val="002060"/>
                </a:solidFill>
              </a:rPr>
              <a:t>Conclusion</a:t>
            </a:r>
            <a:r>
              <a:rPr lang="en-GB" sz="5400" dirty="0"/>
              <a:t> </a:t>
            </a:r>
          </a:p>
        </p:txBody>
      </p:sp>
      <p:graphicFrame>
        <p:nvGraphicFramePr>
          <p:cNvPr id="5" name="Content Placeholder 2">
            <a:extLst>
              <a:ext uri="{FF2B5EF4-FFF2-40B4-BE49-F238E27FC236}">
                <a16:creationId xmlns:a16="http://schemas.microsoft.com/office/drawing/2014/main" id="{EABA7B62-C896-47E4-9AFA-1A1145BA53C3}"/>
              </a:ext>
            </a:extLst>
          </p:cNvPr>
          <p:cNvGraphicFramePr>
            <a:graphicFrameLocks noGrp="1"/>
          </p:cNvGraphicFramePr>
          <p:nvPr>
            <p:ph idx="1"/>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E:\OAF backup_27 02 2013\Documents\OAU LOGO.jpg">
            <a:extLst>
              <a:ext uri="{FF2B5EF4-FFF2-40B4-BE49-F238E27FC236}">
                <a16:creationId xmlns:a16="http://schemas.microsoft.com/office/drawing/2014/main" id="{E9B06DAD-0D59-46C8-A8C5-DDEE6C6B77AF}"/>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3240591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E8AAB1-DB58-4F69-84C1-CEC72C399BDC}"/>
              </a:ext>
            </a:extLst>
          </p:cNvPr>
          <p:cNvPicPr>
            <a:picLocks noChangeAspect="1"/>
          </p:cNvPicPr>
          <p:nvPr/>
        </p:nvPicPr>
        <p:blipFill rotWithShape="1">
          <a:blip r:embed="rId2"/>
          <a:srcRect t="2539" b="13191"/>
          <a:stretch/>
        </p:blipFill>
        <p:spPr>
          <a:xfrm>
            <a:off x="20" y="10"/>
            <a:ext cx="12191980" cy="6857990"/>
          </a:xfrm>
          <a:prstGeom prst="rect">
            <a:avLst/>
          </a:prstGeom>
        </p:spPr>
      </p:pic>
      <p:sp>
        <p:nvSpPr>
          <p:cNvPr id="2" name="Title 1">
            <a:extLst>
              <a:ext uri="{FF2B5EF4-FFF2-40B4-BE49-F238E27FC236}">
                <a16:creationId xmlns:a16="http://schemas.microsoft.com/office/drawing/2014/main" id="{BE36E91D-07D2-49D4-AC0D-5B91A57F28F9}"/>
              </a:ext>
            </a:extLst>
          </p:cNvPr>
          <p:cNvSpPr>
            <a:spLocks noGrp="1"/>
          </p:cNvSpPr>
          <p:nvPr>
            <p:ph type="title"/>
          </p:nvPr>
        </p:nvSpPr>
        <p:spPr>
          <a:xfrm>
            <a:off x="594804" y="640263"/>
            <a:ext cx="6619811" cy="1344975"/>
          </a:xfrm>
        </p:spPr>
        <p:txBody>
          <a:bodyPr>
            <a:normAutofit/>
          </a:bodyPr>
          <a:lstStyle/>
          <a:p>
            <a:r>
              <a:rPr lang="en-GB" sz="4000"/>
              <a:t>References </a:t>
            </a:r>
          </a:p>
        </p:txBody>
      </p:sp>
      <p:graphicFrame>
        <p:nvGraphicFramePr>
          <p:cNvPr id="5" name="Content Placeholder 2">
            <a:extLst>
              <a:ext uri="{FF2B5EF4-FFF2-40B4-BE49-F238E27FC236}">
                <a16:creationId xmlns:a16="http://schemas.microsoft.com/office/drawing/2014/main" id="{1CC3949C-59BB-41B4-876F-9A56BFD6A728}"/>
              </a:ext>
            </a:extLst>
          </p:cNvPr>
          <p:cNvGraphicFramePr>
            <a:graphicFrameLocks noGrp="1"/>
          </p:cNvGraphicFramePr>
          <p:nvPr>
            <p:ph idx="1"/>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E:\OAF backup_27 02 2013\Documents\OAU LOGO.jpg">
            <a:extLst>
              <a:ext uri="{FF2B5EF4-FFF2-40B4-BE49-F238E27FC236}">
                <a16:creationId xmlns:a16="http://schemas.microsoft.com/office/drawing/2014/main" id="{B3705CF3-4B91-4B23-A4D9-33C941BFF5B3}"/>
              </a:ext>
            </a:extLst>
          </p:cNvPr>
          <p:cNvPicPr>
            <a:picLocks noChangeAspect="1"/>
          </p:cNvPicPr>
          <p:nvPr/>
        </p:nvPicPr>
        <p:blipFill>
          <a:blip r:embed="rId8"/>
          <a:srcRect/>
          <a:stretch>
            <a:fillRect/>
          </a:stretch>
        </p:blipFill>
        <p:spPr>
          <a:xfrm>
            <a:off x="11167110" y="5866278"/>
            <a:ext cx="1066803" cy="998533"/>
          </a:xfrm>
          <a:prstGeom prst="rect">
            <a:avLst/>
          </a:prstGeom>
          <a:noFill/>
          <a:ln cap="flat">
            <a:noFill/>
          </a:ln>
        </p:spPr>
      </p:pic>
    </p:spTree>
    <p:extLst>
      <p:ext uri="{BB962C8B-B14F-4D97-AF65-F5344CB8AC3E}">
        <p14:creationId xmlns:p14="http://schemas.microsoft.com/office/powerpoint/2010/main" val="1609934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7E325-3019-4EEB-BB3F-27D86FF28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618556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843E91-B6C5-4926-9339-10EB78C19E23}"/>
              </a:ext>
            </a:extLst>
          </p:cNvPr>
          <p:cNvSpPr>
            <a:spLocks noGrp="1"/>
          </p:cNvSpPr>
          <p:nvPr>
            <p:ph type="title"/>
          </p:nvPr>
        </p:nvSpPr>
        <p:spPr/>
        <p:txBody>
          <a:bodyPr/>
          <a:lstStyle/>
          <a:p>
            <a:r>
              <a:rPr lang="en-GB" b="1" dirty="0">
                <a:solidFill>
                  <a:srgbClr val="002060"/>
                </a:solidFill>
              </a:rPr>
              <a:t>French Call and Abstract Training Session </a:t>
            </a:r>
          </a:p>
        </p:txBody>
      </p:sp>
      <p:pic>
        <p:nvPicPr>
          <p:cNvPr id="10" name="Content Placeholder 9">
            <a:extLst>
              <a:ext uri="{FF2B5EF4-FFF2-40B4-BE49-F238E27FC236}">
                <a16:creationId xmlns:a16="http://schemas.microsoft.com/office/drawing/2014/main" id="{3C444513-7414-4F2B-A447-DA8A534A104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p:spPr>
      </p:pic>
      <p:pic>
        <p:nvPicPr>
          <p:cNvPr id="8" name="Content Placeholder 7">
            <a:extLst>
              <a:ext uri="{FF2B5EF4-FFF2-40B4-BE49-F238E27FC236}">
                <a16:creationId xmlns:a16="http://schemas.microsoft.com/office/drawing/2014/main" id="{317EF1C2-E0CC-4BAF-B2A5-4C17A4DFD35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4013841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42996" y="4571216"/>
            <a:ext cx="10906008" cy="1115415"/>
          </a:xfrm>
          <a:prstGeom prst="rect">
            <a:avLst/>
          </a:prstGeom>
        </p:spPr>
        <p:txBody>
          <a:bodyPr vert="horz" lIns="91440" tIns="45720" rIns="91440" bIns="45720" rtlCol="0" anchor="b">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2400" b="1" dirty="0"/>
              <a:t>Thank You for listening </a:t>
            </a:r>
            <a:br>
              <a:rPr lang="en-US" sz="2400" b="1" dirty="0"/>
            </a:br>
            <a:r>
              <a:rPr lang="en-US" sz="2400" b="1" dirty="0"/>
              <a:t>Questions</a:t>
            </a:r>
          </a:p>
          <a:p>
            <a:pPr defTabSz="914400">
              <a:lnSpc>
                <a:spcPct val="90000"/>
              </a:lnSpc>
              <a:spcAft>
                <a:spcPts val="600"/>
              </a:spcAft>
            </a:pPr>
            <a:r>
              <a:rPr lang="en-US" sz="2400" b="1" dirty="0"/>
              <a:t>Contact: toyinukpong@yahoo.co.uk</a:t>
            </a:r>
          </a:p>
        </p:txBody>
      </p:sp>
      <p:pic>
        <p:nvPicPr>
          <p:cNvPr id="5" name="Picture 4"/>
          <p:cNvPicPr>
            <a:picLocks noChangeAspect="1"/>
          </p:cNvPicPr>
          <p:nvPr/>
        </p:nvPicPr>
        <p:blipFill>
          <a:blip r:embed="rId2"/>
          <a:stretch>
            <a:fillRect/>
          </a:stretch>
        </p:blipFill>
        <p:spPr>
          <a:xfrm>
            <a:off x="481946" y="599476"/>
            <a:ext cx="3529109" cy="3529109"/>
          </a:xfrm>
          <a:prstGeom prst="rect">
            <a:avLst/>
          </a:prstGeom>
        </p:spPr>
      </p:pic>
      <p:pic>
        <p:nvPicPr>
          <p:cNvPr id="4" name="Picture 3"/>
          <p:cNvPicPr>
            <a:picLocks noChangeAspect="1"/>
          </p:cNvPicPr>
          <p:nvPr/>
        </p:nvPicPr>
        <p:blipFill>
          <a:blip r:embed="rId3"/>
          <a:stretch>
            <a:fillRect/>
          </a:stretch>
        </p:blipFill>
        <p:spPr>
          <a:xfrm>
            <a:off x="4598018" y="476573"/>
            <a:ext cx="2995964" cy="3774916"/>
          </a:xfrm>
          <a:prstGeom prst="rect">
            <a:avLst/>
          </a:prstGeom>
        </p:spPr>
      </p:pic>
      <p:pic>
        <p:nvPicPr>
          <p:cNvPr id="6" name="Picture 5"/>
          <p:cNvPicPr>
            <a:picLocks noChangeAspect="1"/>
          </p:cNvPicPr>
          <p:nvPr/>
        </p:nvPicPr>
        <p:blipFill>
          <a:blip r:embed="rId4"/>
          <a:stretch>
            <a:fillRect/>
          </a:stretch>
        </p:blipFill>
        <p:spPr>
          <a:xfrm>
            <a:off x="8153400" y="587047"/>
            <a:ext cx="3553968" cy="3553968"/>
          </a:xfrm>
          <a:prstGeom prst="rect">
            <a:avLst/>
          </a:prstGeom>
        </p:spPr>
      </p:pic>
    </p:spTree>
    <p:extLst>
      <p:ext uri="{BB962C8B-B14F-4D97-AF65-F5344CB8AC3E}">
        <p14:creationId xmlns:p14="http://schemas.microsoft.com/office/powerpoint/2010/main" val="209464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FBAA44-AF4E-4C47-9469-CBABFA34C5E5}"/>
              </a:ext>
            </a:extLst>
          </p:cNvPr>
          <p:cNvSpPr>
            <a:spLocks noGrp="1"/>
          </p:cNvSpPr>
          <p:nvPr>
            <p:ph type="title"/>
          </p:nvPr>
        </p:nvSpPr>
        <p:spPr/>
        <p:txBody>
          <a:bodyPr/>
          <a:lstStyle/>
          <a:p>
            <a:r>
              <a:rPr lang="en-GB" b="1" dirty="0">
                <a:solidFill>
                  <a:srgbClr val="002060"/>
                </a:solidFill>
              </a:rPr>
              <a:t>Target audience for this presentation</a:t>
            </a:r>
            <a:endParaRPr lang="en-GB" dirty="0"/>
          </a:p>
        </p:txBody>
      </p:sp>
      <p:sp>
        <p:nvSpPr>
          <p:cNvPr id="5" name="Content Placeholder 4">
            <a:extLst>
              <a:ext uri="{FF2B5EF4-FFF2-40B4-BE49-F238E27FC236}">
                <a16:creationId xmlns:a16="http://schemas.microsoft.com/office/drawing/2014/main" id="{37679A07-C700-453E-948C-267ACF572CD6}"/>
              </a:ext>
            </a:extLst>
          </p:cNvPr>
          <p:cNvSpPr>
            <a:spLocks noGrp="1"/>
          </p:cNvSpPr>
          <p:nvPr>
            <p:ph idx="1"/>
          </p:nvPr>
        </p:nvSpPr>
        <p:spPr/>
        <p:txBody>
          <a:bodyPr>
            <a:normAutofit/>
          </a:bodyPr>
          <a:lstStyle/>
          <a:p>
            <a:endParaRPr lang="en-GB" dirty="0"/>
          </a:p>
          <a:p>
            <a:r>
              <a:rPr lang="en-GB" dirty="0">
                <a:solidFill>
                  <a:srgbClr val="002060"/>
                </a:solidFill>
              </a:rPr>
              <a:t>Researchers who conduct primary studies:</a:t>
            </a:r>
          </a:p>
          <a:p>
            <a:pPr lvl="1"/>
            <a:r>
              <a:rPr lang="en-GB" dirty="0">
                <a:solidFill>
                  <a:srgbClr val="002060"/>
                </a:solidFill>
              </a:rPr>
              <a:t>Quantitative research</a:t>
            </a:r>
            <a:endParaRPr lang="en-US" dirty="0">
              <a:solidFill>
                <a:srgbClr val="002060"/>
              </a:solidFill>
            </a:endParaRPr>
          </a:p>
          <a:p>
            <a:pPr lvl="1"/>
            <a:r>
              <a:rPr lang="en-GB" dirty="0">
                <a:solidFill>
                  <a:srgbClr val="002060"/>
                </a:solidFill>
              </a:rPr>
              <a:t>Qualitative research to inform the design of the quantitative research</a:t>
            </a:r>
            <a:endParaRPr lang="en-US" dirty="0">
              <a:solidFill>
                <a:srgbClr val="002060"/>
              </a:solidFill>
            </a:endParaRPr>
          </a:p>
          <a:p>
            <a:pPr lvl="1"/>
            <a:r>
              <a:rPr lang="en-GB" dirty="0">
                <a:solidFill>
                  <a:srgbClr val="002060"/>
                </a:solidFill>
              </a:rPr>
              <a:t>Qualitative research to explore the findings of the quantitative research</a:t>
            </a:r>
          </a:p>
          <a:p>
            <a:r>
              <a:rPr lang="en-GB" dirty="0">
                <a:solidFill>
                  <a:srgbClr val="002060"/>
                </a:solidFill>
              </a:rPr>
              <a:t>Researchers who conduct implementation research</a:t>
            </a:r>
          </a:p>
          <a:p>
            <a:r>
              <a:rPr lang="en-GB" dirty="0">
                <a:solidFill>
                  <a:srgbClr val="002060"/>
                </a:solidFill>
              </a:rPr>
              <a:t>Programmers who conduct monitoring and evaluation</a:t>
            </a:r>
          </a:p>
          <a:p>
            <a:r>
              <a:rPr lang="en-GB" dirty="0">
                <a:solidFill>
                  <a:srgbClr val="002060"/>
                </a:solidFill>
              </a:rPr>
              <a:t>Community advocates who implement community based programs</a:t>
            </a:r>
            <a:endParaRPr lang="en-US" dirty="0">
              <a:solidFill>
                <a:srgbClr val="002060"/>
              </a:solidFill>
            </a:endParaRPr>
          </a:p>
          <a:p>
            <a:endParaRPr lang="en-US" dirty="0"/>
          </a:p>
          <a:p>
            <a:pPr lvl="0"/>
            <a:endParaRPr lang="en-US"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4989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BAFB-53ED-4367-904C-D084738794E6}"/>
              </a:ext>
            </a:extLst>
          </p:cNvPr>
          <p:cNvSpPr txBox="1">
            <a:spLocks noGrp="1"/>
          </p:cNvSpPr>
          <p:nvPr>
            <p:ph type="title"/>
          </p:nvPr>
        </p:nvSpPr>
        <p:spPr>
          <a:xfrm>
            <a:off x="767290" y="2591367"/>
            <a:ext cx="3582073" cy="1463472"/>
          </a:xfrm>
        </p:spPr>
        <p:txBody>
          <a:bodyPr anchor="t">
            <a:normAutofit/>
          </a:bodyPr>
          <a:lstStyle/>
          <a:p>
            <a:pPr lvl="0"/>
            <a:r>
              <a:rPr lang="en-US" sz="4800" b="1" dirty="0">
                <a:solidFill>
                  <a:srgbClr val="002060"/>
                </a:solidFill>
              </a:rPr>
              <a:t>Introduction </a:t>
            </a:r>
          </a:p>
        </p:txBody>
      </p:sp>
      <p:grpSp>
        <p:nvGrpSpPr>
          <p:cNvPr id="3" name="Content Placeholder 2">
            <a:extLst>
              <a:ext uri="{FF2B5EF4-FFF2-40B4-BE49-F238E27FC236}">
                <a16:creationId xmlns:a16="http://schemas.microsoft.com/office/drawing/2014/main" id="{CE2FA09D-8788-4766-A240-1FEC3A5E88C0}"/>
              </a:ext>
            </a:extLst>
          </p:cNvPr>
          <p:cNvGrpSpPr/>
          <p:nvPr/>
        </p:nvGrpSpPr>
        <p:grpSpPr>
          <a:xfrm>
            <a:off x="5965617" y="903730"/>
            <a:ext cx="4944601" cy="4472308"/>
            <a:chOff x="5181603" y="570667"/>
            <a:chExt cx="6248396" cy="5651567"/>
          </a:xfrm>
        </p:grpSpPr>
        <p:sp>
          <p:nvSpPr>
            <p:cNvPr id="4" name="Freeform: Shape 3">
              <a:extLst>
                <a:ext uri="{FF2B5EF4-FFF2-40B4-BE49-F238E27FC236}">
                  <a16:creationId xmlns:a16="http://schemas.microsoft.com/office/drawing/2014/main" id="{473A588D-2E4E-4AE6-89C8-EFC26958A23D}"/>
                </a:ext>
              </a:extLst>
            </p:cNvPr>
            <p:cNvSpPr/>
            <p:nvPr/>
          </p:nvSpPr>
          <p:spPr>
            <a:xfrm>
              <a:off x="5181603" y="570667"/>
              <a:ext cx="6248396" cy="1189798"/>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D7D31"/>
            </a:solidFill>
            <a:ln cap="flat">
              <a:noFill/>
              <a:prstDash val="solid"/>
            </a:ln>
          </p:spPr>
          <p:txBody>
            <a:bodyPr lIns="0" tIns="0" rIns="0" bIns="0"/>
            <a:lstStyle/>
            <a:p>
              <a:endParaRPr lang="en-GB"/>
            </a:p>
          </p:txBody>
        </p:sp>
        <p:sp>
          <p:nvSpPr>
            <p:cNvPr id="5" name="Rectangle 4" descr="Checkmark">
              <a:extLst>
                <a:ext uri="{FF2B5EF4-FFF2-40B4-BE49-F238E27FC236}">
                  <a16:creationId xmlns:a16="http://schemas.microsoft.com/office/drawing/2014/main" id="{44CF8E10-7519-43E7-B4FC-56993E222BCD}"/>
                </a:ext>
              </a:extLst>
            </p:cNvPr>
            <p:cNvSpPr/>
            <p:nvPr/>
          </p:nvSpPr>
          <p:spPr>
            <a:xfrm>
              <a:off x="5541510" y="838376"/>
              <a:ext cx="654390" cy="654390"/>
            </a:xfrm>
            <a:prstGeom prst="rect">
              <a:avLst/>
            </a:prstGeom>
            <a:blipFill>
              <a:blip r:embed="rId2">
                <a:alphaModFix/>
                <a:extLst>
                  <a:ext uri="{96DAC541-7B7A-43D3-8B79-37D633B846F1}">
                    <asvg:svgBlip xmlns:asvg="http://schemas.microsoft.com/office/drawing/2016/SVG/main" r:embed="rId3"/>
                  </a:ext>
                </a:extLst>
              </a:blip>
              <a:stretch>
                <a:fillRect/>
              </a:stretch>
            </a:blipFill>
            <a:ln cap="flat">
              <a:noFill/>
              <a:prstDash val="solid"/>
            </a:ln>
          </p:spPr>
          <p:txBody>
            <a:bodyPr lIns="0" tIns="0" rIns="0" bIns="0"/>
            <a:lstStyle/>
            <a:p>
              <a:endParaRPr lang="en-GB"/>
            </a:p>
          </p:txBody>
        </p:sp>
        <p:sp>
          <p:nvSpPr>
            <p:cNvPr id="6" name="Freeform: Shape 5">
              <a:extLst>
                <a:ext uri="{FF2B5EF4-FFF2-40B4-BE49-F238E27FC236}">
                  <a16:creationId xmlns:a16="http://schemas.microsoft.com/office/drawing/2014/main" id="{139538A9-FEA7-4B06-A3BA-0C49F44D06B5}"/>
                </a:ext>
              </a:extLst>
            </p:cNvPr>
            <p:cNvSpPr/>
            <p:nvPr/>
          </p:nvSpPr>
          <p:spPr>
            <a:xfrm>
              <a:off x="6555827" y="570667"/>
              <a:ext cx="4874172" cy="1189798"/>
            </a:xfrm>
            <a:custGeom>
              <a:avLst/>
              <a:gdLst>
                <a:gd name="f0" fmla="val 10800000"/>
                <a:gd name="f1" fmla="val 5400000"/>
                <a:gd name="f2" fmla="val 180"/>
                <a:gd name="f3" fmla="val w"/>
                <a:gd name="f4" fmla="val h"/>
                <a:gd name="f5" fmla="val 0"/>
                <a:gd name="f6" fmla="val 4874176"/>
                <a:gd name="f7" fmla="val 1189803"/>
                <a:gd name="f8" fmla="+- 0 0 -90"/>
                <a:gd name="f9" fmla="*/ f3 1 4874176"/>
                <a:gd name="f10" fmla="*/ f4 1 1189803"/>
                <a:gd name="f11" fmla="val f5"/>
                <a:gd name="f12" fmla="val f6"/>
                <a:gd name="f13" fmla="val f7"/>
                <a:gd name="f14" fmla="*/ f8 f0 1"/>
                <a:gd name="f15" fmla="+- f13 0 f11"/>
                <a:gd name="f16" fmla="+- f12 0 f11"/>
                <a:gd name="f17" fmla="*/ f14 1 f2"/>
                <a:gd name="f18" fmla="*/ f16 1 4874176"/>
                <a:gd name="f19" fmla="*/ f15 1 1189803"/>
                <a:gd name="f20" fmla="*/ 0 f16 1"/>
                <a:gd name="f21" fmla="*/ 0 f15 1"/>
                <a:gd name="f22" fmla="*/ 4874176 f16 1"/>
                <a:gd name="f23" fmla="*/ 1189803 f15 1"/>
                <a:gd name="f24" fmla="+- f17 0 f1"/>
                <a:gd name="f25" fmla="*/ f20 1 4874176"/>
                <a:gd name="f26" fmla="*/ f21 1 1189803"/>
                <a:gd name="f27" fmla="*/ f22 1 4874176"/>
                <a:gd name="f28" fmla="*/ f23 1 118980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4874176" h="1189803">
                  <a:moveTo>
                    <a:pt x="f5" y="f5"/>
                  </a:moveTo>
                  <a:lnTo>
                    <a:pt x="f6" y="f5"/>
                  </a:lnTo>
                  <a:lnTo>
                    <a:pt x="f6" y="f7"/>
                  </a:lnTo>
                  <a:lnTo>
                    <a:pt x="f5" y="f7"/>
                  </a:lnTo>
                  <a:lnTo>
                    <a:pt x="f5" y="f5"/>
                  </a:lnTo>
                  <a:close/>
                </a:path>
              </a:pathLst>
            </a:custGeom>
            <a:noFill/>
            <a:ln cap="flat">
              <a:noFill/>
              <a:prstDash val="solid"/>
            </a:ln>
          </p:spPr>
          <p:txBody>
            <a:bodyPr vert="horz" wrap="square" lIns="125922" tIns="125922" rIns="125922" bIns="125922" anchor="ctr" anchorCtr="0" compatLnSpc="1">
              <a:noAutofit/>
            </a:bodyPr>
            <a:lstStyle/>
            <a:p>
              <a:pPr marL="0" marR="0" lvl="0" indent="0" algn="l"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000" b="0" i="0" u="none" strike="noStrike" kern="1200" cap="none" spc="0" baseline="0" dirty="0">
                  <a:solidFill>
                    <a:srgbClr val="FFFFFF"/>
                  </a:solidFill>
                  <a:uFillTx/>
                  <a:latin typeface="Calibri"/>
                </a:rPr>
                <a:t>An abstract usually acts as a summary of work already completed</a:t>
              </a:r>
            </a:p>
          </p:txBody>
        </p:sp>
        <p:sp>
          <p:nvSpPr>
            <p:cNvPr id="7" name="Freeform: Shape 6">
              <a:extLst>
                <a:ext uri="{FF2B5EF4-FFF2-40B4-BE49-F238E27FC236}">
                  <a16:creationId xmlns:a16="http://schemas.microsoft.com/office/drawing/2014/main" id="{3BDE679B-CF9B-4E0E-A491-5E0906CAF7DD}"/>
                </a:ext>
              </a:extLst>
            </p:cNvPr>
            <p:cNvSpPr/>
            <p:nvPr/>
          </p:nvSpPr>
          <p:spPr>
            <a:xfrm>
              <a:off x="5181603" y="2057930"/>
              <a:ext cx="6248396" cy="1189798"/>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5A5A5"/>
            </a:solidFill>
            <a:ln cap="flat">
              <a:noFill/>
              <a:prstDash val="solid"/>
            </a:ln>
          </p:spPr>
          <p:txBody>
            <a:bodyPr lIns="0" tIns="0" rIns="0" bIns="0"/>
            <a:lstStyle/>
            <a:p>
              <a:endParaRPr lang="en-GB"/>
            </a:p>
          </p:txBody>
        </p:sp>
        <p:sp>
          <p:nvSpPr>
            <p:cNvPr id="8" name="Rectangle 7" descr="Open Book">
              <a:extLst>
                <a:ext uri="{FF2B5EF4-FFF2-40B4-BE49-F238E27FC236}">
                  <a16:creationId xmlns:a16="http://schemas.microsoft.com/office/drawing/2014/main" id="{2B2F5E14-9523-40CF-B699-D1EFFD5796AD}"/>
                </a:ext>
              </a:extLst>
            </p:cNvPr>
            <p:cNvSpPr/>
            <p:nvPr/>
          </p:nvSpPr>
          <p:spPr>
            <a:xfrm>
              <a:off x="5541510" y="2325630"/>
              <a:ext cx="654390" cy="654390"/>
            </a:xfrm>
            <a:prstGeom prst="rect">
              <a:avLst/>
            </a:prstGeom>
            <a:blipFill>
              <a:blip r:embed="rId4">
                <a:alphaModFix/>
                <a:extLst>
                  <a:ext uri="{96DAC541-7B7A-43D3-8B79-37D633B846F1}">
                    <asvg:svgBlip xmlns:asvg="http://schemas.microsoft.com/office/drawing/2016/SVG/main" r:embed="rId5"/>
                  </a:ext>
                </a:extLst>
              </a:blip>
              <a:stretch>
                <a:fillRect/>
              </a:stretch>
            </a:blipFill>
            <a:ln cap="flat">
              <a:noFill/>
              <a:prstDash val="solid"/>
            </a:ln>
          </p:spPr>
          <p:txBody>
            <a:bodyPr lIns="0" tIns="0" rIns="0" bIns="0"/>
            <a:lstStyle/>
            <a:p>
              <a:endParaRPr lang="en-GB"/>
            </a:p>
          </p:txBody>
        </p:sp>
        <p:sp>
          <p:nvSpPr>
            <p:cNvPr id="9" name="Freeform: Shape 8">
              <a:extLst>
                <a:ext uri="{FF2B5EF4-FFF2-40B4-BE49-F238E27FC236}">
                  <a16:creationId xmlns:a16="http://schemas.microsoft.com/office/drawing/2014/main" id="{D1EA8D0B-433C-4AC2-A3BA-5292E0ADF5B0}"/>
                </a:ext>
              </a:extLst>
            </p:cNvPr>
            <p:cNvSpPr/>
            <p:nvPr/>
          </p:nvSpPr>
          <p:spPr>
            <a:xfrm>
              <a:off x="6555827" y="2057930"/>
              <a:ext cx="4874172" cy="1189798"/>
            </a:xfrm>
            <a:custGeom>
              <a:avLst/>
              <a:gdLst>
                <a:gd name="f0" fmla="val 10800000"/>
                <a:gd name="f1" fmla="val 5400000"/>
                <a:gd name="f2" fmla="val 180"/>
                <a:gd name="f3" fmla="val w"/>
                <a:gd name="f4" fmla="val h"/>
                <a:gd name="f5" fmla="val 0"/>
                <a:gd name="f6" fmla="val 4874176"/>
                <a:gd name="f7" fmla="val 1189803"/>
                <a:gd name="f8" fmla="+- 0 0 -90"/>
                <a:gd name="f9" fmla="*/ f3 1 4874176"/>
                <a:gd name="f10" fmla="*/ f4 1 1189803"/>
                <a:gd name="f11" fmla="val f5"/>
                <a:gd name="f12" fmla="val f6"/>
                <a:gd name="f13" fmla="val f7"/>
                <a:gd name="f14" fmla="*/ f8 f0 1"/>
                <a:gd name="f15" fmla="+- f13 0 f11"/>
                <a:gd name="f16" fmla="+- f12 0 f11"/>
                <a:gd name="f17" fmla="*/ f14 1 f2"/>
                <a:gd name="f18" fmla="*/ f16 1 4874176"/>
                <a:gd name="f19" fmla="*/ f15 1 1189803"/>
                <a:gd name="f20" fmla="*/ 0 f16 1"/>
                <a:gd name="f21" fmla="*/ 0 f15 1"/>
                <a:gd name="f22" fmla="*/ 4874176 f16 1"/>
                <a:gd name="f23" fmla="*/ 1189803 f15 1"/>
                <a:gd name="f24" fmla="+- f17 0 f1"/>
                <a:gd name="f25" fmla="*/ f20 1 4874176"/>
                <a:gd name="f26" fmla="*/ f21 1 1189803"/>
                <a:gd name="f27" fmla="*/ f22 1 4874176"/>
                <a:gd name="f28" fmla="*/ f23 1 118980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4874176" h="1189803">
                  <a:moveTo>
                    <a:pt x="f5" y="f5"/>
                  </a:moveTo>
                  <a:lnTo>
                    <a:pt x="f6" y="f5"/>
                  </a:lnTo>
                  <a:lnTo>
                    <a:pt x="f6" y="f7"/>
                  </a:lnTo>
                  <a:lnTo>
                    <a:pt x="f5" y="f7"/>
                  </a:lnTo>
                  <a:lnTo>
                    <a:pt x="f5" y="f5"/>
                  </a:lnTo>
                  <a:close/>
                </a:path>
              </a:pathLst>
            </a:custGeom>
            <a:noFill/>
            <a:ln cap="flat">
              <a:noFill/>
              <a:prstDash val="solid"/>
            </a:ln>
          </p:spPr>
          <p:txBody>
            <a:bodyPr vert="horz" wrap="square" lIns="125922" tIns="125922" rIns="125922" bIns="125922" anchor="ctr" anchorCtr="0" compatLnSpc="1">
              <a:noAutofit/>
            </a:bodyPr>
            <a:lstStyle/>
            <a:p>
              <a:pPr marL="0" marR="0" lvl="0" indent="0" algn="l"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000" b="0" i="0" u="none" strike="noStrike" kern="1200" cap="none" spc="0" baseline="0" dirty="0">
                  <a:solidFill>
                    <a:srgbClr val="FFFFFF"/>
                  </a:solidFill>
                  <a:uFillTx/>
                  <a:latin typeface="Calibri"/>
                </a:rPr>
                <a:t>Abstracts are usually developed after a research data analysis has been done</a:t>
              </a:r>
            </a:p>
          </p:txBody>
        </p:sp>
        <p:sp>
          <p:nvSpPr>
            <p:cNvPr id="10" name="Freeform: Shape 9">
              <a:extLst>
                <a:ext uri="{FF2B5EF4-FFF2-40B4-BE49-F238E27FC236}">
                  <a16:creationId xmlns:a16="http://schemas.microsoft.com/office/drawing/2014/main" id="{FE0CC337-0887-4E13-8979-596172DF03EE}"/>
                </a:ext>
              </a:extLst>
            </p:cNvPr>
            <p:cNvSpPr/>
            <p:nvPr/>
          </p:nvSpPr>
          <p:spPr>
            <a:xfrm>
              <a:off x="5181603" y="3545183"/>
              <a:ext cx="6248396" cy="1189798"/>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C000"/>
            </a:solidFill>
            <a:ln cap="flat">
              <a:noFill/>
              <a:prstDash val="solid"/>
            </a:ln>
          </p:spPr>
          <p:txBody>
            <a:bodyPr lIns="0" tIns="0" rIns="0" bIns="0"/>
            <a:lstStyle/>
            <a:p>
              <a:endParaRPr lang="en-GB"/>
            </a:p>
          </p:txBody>
        </p:sp>
        <p:sp>
          <p:nvSpPr>
            <p:cNvPr id="11" name="Rectangle 10" descr="Document">
              <a:extLst>
                <a:ext uri="{FF2B5EF4-FFF2-40B4-BE49-F238E27FC236}">
                  <a16:creationId xmlns:a16="http://schemas.microsoft.com/office/drawing/2014/main" id="{B18464BE-237E-41C5-8C95-4EF0F9921E1C}"/>
                </a:ext>
              </a:extLst>
            </p:cNvPr>
            <p:cNvSpPr/>
            <p:nvPr/>
          </p:nvSpPr>
          <p:spPr>
            <a:xfrm>
              <a:off x="5541510" y="3812883"/>
              <a:ext cx="654390" cy="654390"/>
            </a:xfrm>
            <a:prstGeom prst="rect">
              <a:avLst/>
            </a:prstGeom>
            <a:blipFill>
              <a:blip r:embed="rId6">
                <a:alphaModFix/>
                <a:extLst>
                  <a:ext uri="{96DAC541-7B7A-43D3-8B79-37D633B846F1}">
                    <asvg:svgBlip xmlns:asvg="http://schemas.microsoft.com/office/drawing/2016/SVG/main" r:embed="rId7"/>
                  </a:ext>
                </a:extLst>
              </a:blip>
              <a:stretch>
                <a:fillRect/>
              </a:stretch>
            </a:blipFill>
            <a:ln cap="flat">
              <a:noFill/>
              <a:prstDash val="solid"/>
            </a:ln>
          </p:spPr>
          <p:txBody>
            <a:bodyPr lIns="0" tIns="0" rIns="0" bIns="0"/>
            <a:lstStyle/>
            <a:p>
              <a:endParaRPr lang="en-GB"/>
            </a:p>
          </p:txBody>
        </p:sp>
        <p:sp>
          <p:nvSpPr>
            <p:cNvPr id="12" name="Freeform: Shape 11">
              <a:extLst>
                <a:ext uri="{FF2B5EF4-FFF2-40B4-BE49-F238E27FC236}">
                  <a16:creationId xmlns:a16="http://schemas.microsoft.com/office/drawing/2014/main" id="{4EA48422-FA95-40F7-872D-CC9BADFAE01E}"/>
                </a:ext>
              </a:extLst>
            </p:cNvPr>
            <p:cNvSpPr/>
            <p:nvPr/>
          </p:nvSpPr>
          <p:spPr>
            <a:xfrm>
              <a:off x="6555827" y="3545183"/>
              <a:ext cx="4874172" cy="1189798"/>
            </a:xfrm>
            <a:custGeom>
              <a:avLst/>
              <a:gdLst>
                <a:gd name="f0" fmla="val 10800000"/>
                <a:gd name="f1" fmla="val 5400000"/>
                <a:gd name="f2" fmla="val 180"/>
                <a:gd name="f3" fmla="val w"/>
                <a:gd name="f4" fmla="val h"/>
                <a:gd name="f5" fmla="val 0"/>
                <a:gd name="f6" fmla="val 4874176"/>
                <a:gd name="f7" fmla="val 1189803"/>
                <a:gd name="f8" fmla="+- 0 0 -90"/>
                <a:gd name="f9" fmla="*/ f3 1 4874176"/>
                <a:gd name="f10" fmla="*/ f4 1 1189803"/>
                <a:gd name="f11" fmla="val f5"/>
                <a:gd name="f12" fmla="val f6"/>
                <a:gd name="f13" fmla="val f7"/>
                <a:gd name="f14" fmla="*/ f8 f0 1"/>
                <a:gd name="f15" fmla="+- f13 0 f11"/>
                <a:gd name="f16" fmla="+- f12 0 f11"/>
                <a:gd name="f17" fmla="*/ f14 1 f2"/>
                <a:gd name="f18" fmla="*/ f16 1 4874176"/>
                <a:gd name="f19" fmla="*/ f15 1 1189803"/>
                <a:gd name="f20" fmla="*/ 0 f16 1"/>
                <a:gd name="f21" fmla="*/ 0 f15 1"/>
                <a:gd name="f22" fmla="*/ 4874176 f16 1"/>
                <a:gd name="f23" fmla="*/ 1189803 f15 1"/>
                <a:gd name="f24" fmla="+- f17 0 f1"/>
                <a:gd name="f25" fmla="*/ f20 1 4874176"/>
                <a:gd name="f26" fmla="*/ f21 1 1189803"/>
                <a:gd name="f27" fmla="*/ f22 1 4874176"/>
                <a:gd name="f28" fmla="*/ f23 1 118980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4874176" h="1189803">
                  <a:moveTo>
                    <a:pt x="f5" y="f5"/>
                  </a:moveTo>
                  <a:lnTo>
                    <a:pt x="f6" y="f5"/>
                  </a:lnTo>
                  <a:lnTo>
                    <a:pt x="f6" y="f7"/>
                  </a:lnTo>
                  <a:lnTo>
                    <a:pt x="f5" y="f7"/>
                  </a:lnTo>
                  <a:lnTo>
                    <a:pt x="f5" y="f5"/>
                  </a:lnTo>
                  <a:close/>
                </a:path>
              </a:pathLst>
            </a:custGeom>
            <a:noFill/>
            <a:ln cap="flat">
              <a:noFill/>
              <a:prstDash val="solid"/>
            </a:ln>
          </p:spPr>
          <p:txBody>
            <a:bodyPr vert="horz" wrap="square" lIns="125922" tIns="125922" rIns="125922" bIns="125922" anchor="ctr" anchorCtr="0" compatLnSpc="1">
              <a:noAutofit/>
            </a:bodyPr>
            <a:lstStyle/>
            <a:p>
              <a:pPr marL="0" marR="0" lvl="0" indent="0" algn="l"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000" b="0" i="0" u="none" strike="noStrike" kern="1200" cap="none" spc="0" baseline="0" dirty="0">
                  <a:solidFill>
                    <a:srgbClr val="FFFFFF"/>
                  </a:solidFill>
                  <a:uFillTx/>
                  <a:latin typeface="Calibri"/>
                </a:rPr>
                <a:t>It is used by prospective readers to decide whether or not to listen to the full abstract presentation.  </a:t>
              </a:r>
            </a:p>
          </p:txBody>
        </p:sp>
        <p:sp>
          <p:nvSpPr>
            <p:cNvPr id="13" name="Freeform: Shape 12">
              <a:extLst>
                <a:ext uri="{FF2B5EF4-FFF2-40B4-BE49-F238E27FC236}">
                  <a16:creationId xmlns:a16="http://schemas.microsoft.com/office/drawing/2014/main" id="{AC2FFC7D-211F-40F1-8E60-E4755C9131AB}"/>
                </a:ext>
              </a:extLst>
            </p:cNvPr>
            <p:cNvSpPr/>
            <p:nvPr/>
          </p:nvSpPr>
          <p:spPr>
            <a:xfrm>
              <a:off x="5181603" y="5032436"/>
              <a:ext cx="6248396" cy="1189798"/>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B9BD5"/>
            </a:solidFill>
            <a:ln cap="flat">
              <a:noFill/>
              <a:prstDash val="solid"/>
            </a:ln>
          </p:spPr>
          <p:txBody>
            <a:bodyPr lIns="0" tIns="0" rIns="0" bIns="0"/>
            <a:lstStyle/>
            <a:p>
              <a:endParaRPr lang="en-GB"/>
            </a:p>
          </p:txBody>
        </p:sp>
        <p:sp>
          <p:nvSpPr>
            <p:cNvPr id="14" name="Rectangle 13" descr="Web Design">
              <a:extLst>
                <a:ext uri="{FF2B5EF4-FFF2-40B4-BE49-F238E27FC236}">
                  <a16:creationId xmlns:a16="http://schemas.microsoft.com/office/drawing/2014/main" id="{7B93B65E-D4B5-440A-B3A2-50A9F7713679}"/>
                </a:ext>
              </a:extLst>
            </p:cNvPr>
            <p:cNvSpPr/>
            <p:nvPr/>
          </p:nvSpPr>
          <p:spPr>
            <a:xfrm>
              <a:off x="5541510" y="5300145"/>
              <a:ext cx="654390" cy="654390"/>
            </a:xfrm>
            <a:prstGeom prst="rect">
              <a:avLst/>
            </a:prstGeom>
            <a:blipFill>
              <a:blip r:embed="rId8">
                <a:alphaModFix/>
                <a:extLst>
                  <a:ext uri="{96DAC541-7B7A-43D3-8B79-37D633B846F1}">
                    <asvg:svgBlip xmlns:asvg="http://schemas.microsoft.com/office/drawing/2016/SVG/main" r:embed="rId9"/>
                  </a:ext>
                </a:extLst>
              </a:blip>
              <a:stretch>
                <a:fillRect/>
              </a:stretch>
            </a:blipFill>
            <a:ln cap="flat">
              <a:noFill/>
              <a:prstDash val="solid"/>
            </a:ln>
          </p:spPr>
          <p:txBody>
            <a:bodyPr lIns="0" tIns="0" rIns="0" bIns="0"/>
            <a:lstStyle/>
            <a:p>
              <a:endParaRPr lang="en-GB"/>
            </a:p>
          </p:txBody>
        </p:sp>
        <p:sp>
          <p:nvSpPr>
            <p:cNvPr id="15" name="Freeform: Shape 14">
              <a:extLst>
                <a:ext uri="{FF2B5EF4-FFF2-40B4-BE49-F238E27FC236}">
                  <a16:creationId xmlns:a16="http://schemas.microsoft.com/office/drawing/2014/main" id="{3A937CA2-E3BA-4039-9728-3F79A1188C11}"/>
                </a:ext>
              </a:extLst>
            </p:cNvPr>
            <p:cNvSpPr/>
            <p:nvPr/>
          </p:nvSpPr>
          <p:spPr>
            <a:xfrm>
              <a:off x="6555827" y="5032436"/>
              <a:ext cx="4874172" cy="1189798"/>
            </a:xfrm>
            <a:custGeom>
              <a:avLst/>
              <a:gdLst>
                <a:gd name="f0" fmla="val 10800000"/>
                <a:gd name="f1" fmla="val 5400000"/>
                <a:gd name="f2" fmla="val 180"/>
                <a:gd name="f3" fmla="val w"/>
                <a:gd name="f4" fmla="val h"/>
                <a:gd name="f5" fmla="val 0"/>
                <a:gd name="f6" fmla="val 4874176"/>
                <a:gd name="f7" fmla="val 1189803"/>
                <a:gd name="f8" fmla="+- 0 0 -90"/>
                <a:gd name="f9" fmla="*/ f3 1 4874176"/>
                <a:gd name="f10" fmla="*/ f4 1 1189803"/>
                <a:gd name="f11" fmla="val f5"/>
                <a:gd name="f12" fmla="val f6"/>
                <a:gd name="f13" fmla="val f7"/>
                <a:gd name="f14" fmla="*/ f8 f0 1"/>
                <a:gd name="f15" fmla="+- f13 0 f11"/>
                <a:gd name="f16" fmla="+- f12 0 f11"/>
                <a:gd name="f17" fmla="*/ f14 1 f2"/>
                <a:gd name="f18" fmla="*/ f16 1 4874176"/>
                <a:gd name="f19" fmla="*/ f15 1 1189803"/>
                <a:gd name="f20" fmla="*/ 0 f16 1"/>
                <a:gd name="f21" fmla="*/ 0 f15 1"/>
                <a:gd name="f22" fmla="*/ 4874176 f16 1"/>
                <a:gd name="f23" fmla="*/ 1189803 f15 1"/>
                <a:gd name="f24" fmla="+- f17 0 f1"/>
                <a:gd name="f25" fmla="*/ f20 1 4874176"/>
                <a:gd name="f26" fmla="*/ f21 1 1189803"/>
                <a:gd name="f27" fmla="*/ f22 1 4874176"/>
                <a:gd name="f28" fmla="*/ f23 1 118980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4874176" h="1189803">
                  <a:moveTo>
                    <a:pt x="f5" y="f5"/>
                  </a:moveTo>
                  <a:lnTo>
                    <a:pt x="f6" y="f5"/>
                  </a:lnTo>
                  <a:lnTo>
                    <a:pt x="f6" y="f7"/>
                  </a:lnTo>
                  <a:lnTo>
                    <a:pt x="f5" y="f7"/>
                  </a:lnTo>
                  <a:lnTo>
                    <a:pt x="f5" y="f5"/>
                  </a:lnTo>
                  <a:close/>
                </a:path>
              </a:pathLst>
            </a:custGeom>
            <a:noFill/>
            <a:ln cap="flat">
              <a:noFill/>
              <a:prstDash val="solid"/>
            </a:ln>
          </p:spPr>
          <p:txBody>
            <a:bodyPr vert="horz" wrap="square" lIns="125922" tIns="125922" rIns="125922" bIns="125922" anchor="ctr" anchorCtr="0" compatLnSpc="1">
              <a:noAutofit/>
            </a:bodyPr>
            <a:lstStyle/>
            <a:p>
              <a:pPr lvl="0" defTabSz="977895">
                <a:lnSpc>
                  <a:spcPct val="90000"/>
                </a:lnSpc>
                <a:spcAft>
                  <a:spcPts val="900"/>
                </a:spcAft>
                <a:defRPr sz="1800" b="0" i="0" u="none" strike="noStrike" kern="0" cap="none" spc="0" baseline="0">
                  <a:solidFill>
                    <a:srgbClr val="000000"/>
                  </a:solidFill>
                  <a:uFillTx/>
                </a:defRPr>
              </a:pPr>
              <a:r>
                <a:rPr lang="en-US" sz="2000" dirty="0">
                  <a:solidFill>
                    <a:srgbClr val="FFFFFF"/>
                  </a:solidFill>
                </a:rPr>
                <a:t>Are used to propose paper topics/panel sessions at professional conferences.</a:t>
              </a:r>
              <a:r>
                <a:rPr lang="en-US" sz="2000" b="0" i="0" u="none" strike="noStrike" kern="1200" cap="none" spc="0" baseline="0" dirty="0">
                  <a:solidFill>
                    <a:srgbClr val="FFFFFF"/>
                  </a:solidFill>
                  <a:uFillTx/>
                  <a:latin typeface="Calibri"/>
                </a:rPr>
                <a:t>   </a:t>
              </a:r>
            </a:p>
          </p:txBody>
        </p:sp>
      </p:grpSp>
      <p:pic>
        <p:nvPicPr>
          <p:cNvPr id="27" name="Picture 4" descr="E:\OAF backup_27 02 2013\Documents\OAU LOGO.jpg">
            <a:extLst>
              <a:ext uri="{FF2B5EF4-FFF2-40B4-BE49-F238E27FC236}">
                <a16:creationId xmlns:a16="http://schemas.microsoft.com/office/drawing/2014/main" id="{DD3BB1FC-8D65-4D1D-8B6B-9608A922D5A8}"/>
              </a:ext>
            </a:extLst>
          </p:cNvPr>
          <p:cNvPicPr>
            <a:picLocks noChangeAspect="1"/>
          </p:cNvPicPr>
          <p:nvPr/>
        </p:nvPicPr>
        <p:blipFill>
          <a:blip r:embed="rId10"/>
          <a:srcRect/>
          <a:stretch>
            <a:fillRect/>
          </a:stretch>
        </p:blipFill>
        <p:spPr>
          <a:xfrm>
            <a:off x="13336" y="6410227"/>
            <a:ext cx="485664" cy="454584"/>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7290" y="2308565"/>
            <a:ext cx="3582073" cy="3196856"/>
          </a:xfrm>
        </p:spPr>
        <p:txBody>
          <a:bodyPr anchor="t">
            <a:normAutofit/>
          </a:bodyPr>
          <a:lstStyle/>
          <a:p>
            <a:pPr>
              <a:defRPr/>
            </a:pPr>
            <a:r>
              <a:rPr lang="en-US" sz="4800" b="1" dirty="0">
                <a:solidFill>
                  <a:srgbClr val="002060"/>
                </a:solidFill>
              </a:rPr>
              <a:t>Definition of research </a:t>
            </a:r>
          </a:p>
        </p:txBody>
      </p:sp>
      <p:graphicFrame>
        <p:nvGraphicFramePr>
          <p:cNvPr id="7173" name="Rectangle 3">
            <a:extLst>
              <a:ext uri="{FF2B5EF4-FFF2-40B4-BE49-F238E27FC236}">
                <a16:creationId xmlns:a16="http://schemas.microsoft.com/office/drawing/2014/main" id="{F0A10C2E-E649-4866-9013-DE5978C98886}"/>
              </a:ext>
            </a:extLst>
          </p:cNvPr>
          <p:cNvGraphicFramePr>
            <a:graphicFrameLocks noGrp="1"/>
          </p:cNvGraphicFramePr>
          <p:nvPr>
            <p:ph idx="1"/>
            <p:extLst/>
          </p:nvPr>
        </p:nvGraphicFramePr>
        <p:xfrm>
          <a:off x="5116653" y="933454"/>
          <a:ext cx="6578523" cy="4958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4" descr="E:\OAF backup_27 02 2013\Documents\OAU LOGO.jpg">
            <a:extLst>
              <a:ext uri="{FF2B5EF4-FFF2-40B4-BE49-F238E27FC236}">
                <a16:creationId xmlns:a16="http://schemas.microsoft.com/office/drawing/2014/main" id="{9940BA0C-B890-4228-A49E-30CF3C5EF6B9}"/>
              </a:ext>
            </a:extLst>
          </p:cNvPr>
          <p:cNvPicPr>
            <a:picLocks noChangeAspect="1"/>
          </p:cNvPicPr>
          <p:nvPr/>
        </p:nvPicPr>
        <p:blipFill>
          <a:blip r:embed="rId8"/>
          <a:srcRect/>
          <a:stretch>
            <a:fillRect/>
          </a:stretch>
        </p:blipFill>
        <p:spPr>
          <a:xfrm>
            <a:off x="13336" y="6410227"/>
            <a:ext cx="485664" cy="454584"/>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EB59-4E85-4638-832F-2FC8A3535E59}"/>
              </a:ext>
            </a:extLst>
          </p:cNvPr>
          <p:cNvSpPr>
            <a:spLocks noGrp="1"/>
          </p:cNvSpPr>
          <p:nvPr>
            <p:ph type="title"/>
          </p:nvPr>
        </p:nvSpPr>
        <p:spPr>
          <a:xfrm>
            <a:off x="767290" y="2270855"/>
            <a:ext cx="3582073" cy="3196856"/>
          </a:xfrm>
        </p:spPr>
        <p:txBody>
          <a:bodyPr anchor="t">
            <a:normAutofit/>
          </a:bodyPr>
          <a:lstStyle/>
          <a:p>
            <a:r>
              <a:rPr lang="en-GB" sz="4800" b="1" dirty="0">
                <a:solidFill>
                  <a:srgbClr val="002060"/>
                </a:solidFill>
              </a:rPr>
              <a:t>Do and don’t of all research</a:t>
            </a:r>
          </a:p>
        </p:txBody>
      </p:sp>
      <p:graphicFrame>
        <p:nvGraphicFramePr>
          <p:cNvPr id="5" name="Content Placeholder 2">
            <a:extLst>
              <a:ext uri="{FF2B5EF4-FFF2-40B4-BE49-F238E27FC236}">
                <a16:creationId xmlns:a16="http://schemas.microsoft.com/office/drawing/2014/main" id="{E782EC4B-4628-4B59-A25F-DBD45677EFB7}"/>
              </a:ext>
            </a:extLst>
          </p:cNvPr>
          <p:cNvGraphicFramePr>
            <a:graphicFrameLocks noGrp="1"/>
          </p:cNvGraphicFramePr>
          <p:nvPr>
            <p:ph idx="1"/>
            <p:extLst/>
          </p:nvPr>
        </p:nvGraphicFramePr>
        <p:xfrm>
          <a:off x="5116653" y="933454"/>
          <a:ext cx="6578523" cy="495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4" descr="E:\OAF backup_27 02 2013\Documents\OAU LOGO.jpg">
            <a:extLst>
              <a:ext uri="{FF2B5EF4-FFF2-40B4-BE49-F238E27FC236}">
                <a16:creationId xmlns:a16="http://schemas.microsoft.com/office/drawing/2014/main" id="{EA76B229-FA70-4A56-830F-1F77A1B12AF0}"/>
              </a:ext>
            </a:extLst>
          </p:cNvPr>
          <p:cNvPicPr>
            <a:picLocks noChangeAspect="1"/>
          </p:cNvPicPr>
          <p:nvPr/>
        </p:nvPicPr>
        <p:blipFill>
          <a:blip r:embed="rId7"/>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171618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E63F02-32F3-4956-96A1-76A98FDB4334}"/>
              </a:ext>
            </a:extLst>
          </p:cNvPr>
          <p:cNvPicPr>
            <a:picLocks noChangeAspect="1"/>
          </p:cNvPicPr>
          <p:nvPr/>
        </p:nvPicPr>
        <p:blipFill rotWithShape="1">
          <a:blip r:embed="rId2">
            <a:duotone>
              <a:prstClr val="black"/>
              <a:schemeClr val="tx2">
                <a:tint val="45000"/>
                <a:satMod val="400000"/>
              </a:schemeClr>
            </a:duotone>
            <a:alphaModFix amt="25000"/>
          </a:blip>
          <a:src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An abstract</a:t>
            </a:r>
          </a:p>
        </p:txBody>
      </p:sp>
      <p:sp>
        <p:nvSpPr>
          <p:cNvPr id="4" name="TextBox 3"/>
          <p:cNvSpPr txBox="1"/>
          <p:nvPr/>
        </p:nvSpPr>
        <p:spPr>
          <a:xfrm>
            <a:off x="230605" y="6414862"/>
            <a:ext cx="11730789" cy="276999"/>
          </a:xfrm>
          <a:prstGeom prst="rect">
            <a:avLst/>
          </a:prstGeom>
          <a:noFill/>
        </p:spPr>
        <p:txBody>
          <a:bodyPr wrap="square" rtlCol="0">
            <a:spAutoFit/>
          </a:bodyPr>
          <a:lstStyle/>
          <a:p>
            <a:pPr>
              <a:spcAft>
                <a:spcPts val="600"/>
              </a:spcAft>
            </a:pPr>
            <a:r>
              <a:rPr lang="en-US" sz="1200" dirty="0"/>
              <a:t>Credit: USC Libraries Research Guide. Organizing Your Social Sciences Research Paper. Accessed from </a:t>
            </a:r>
            <a:r>
              <a:rPr lang="en-US" sz="1200" dirty="0">
                <a:hlinkClick r:id="rId3">
                  <a:extLst>
                    <a:ext uri="{A12FA001-AC4F-418D-AE19-62706E023703}">
                      <ahyp:hlinkClr xmlns:ahyp="http://schemas.microsoft.com/office/drawing/2018/hyperlinkcolor" val="tx"/>
                    </a:ext>
                  </a:extLst>
                </a:hlinkClick>
              </a:rPr>
              <a:t>https://libguides.usc.edu/writingguide/abstract on </a:t>
            </a:r>
            <a:r>
              <a:rPr lang="en-US" sz="1200" dirty="0"/>
              <a:t> April 5, 2021</a:t>
            </a:r>
          </a:p>
        </p:txBody>
      </p:sp>
      <p:graphicFrame>
        <p:nvGraphicFramePr>
          <p:cNvPr id="6" name="Content Placeholder 2">
            <a:extLst>
              <a:ext uri="{FF2B5EF4-FFF2-40B4-BE49-F238E27FC236}">
                <a16:creationId xmlns:a16="http://schemas.microsoft.com/office/drawing/2014/main" id="{B33BBE86-753E-4FD0-9E02-0E2DD1A68635}"/>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171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FDC9-4265-4112-92B0-FA89EBA9AE16}"/>
              </a:ext>
            </a:extLst>
          </p:cNvPr>
          <p:cNvSpPr txBox="1">
            <a:spLocks noGrp="1"/>
          </p:cNvSpPr>
          <p:nvPr>
            <p:ph type="title"/>
          </p:nvPr>
        </p:nvSpPr>
        <p:spPr>
          <a:xfrm>
            <a:off x="767290" y="2515953"/>
            <a:ext cx="4247770" cy="1463472"/>
          </a:xfrm>
        </p:spPr>
        <p:txBody>
          <a:bodyPr anchor="t">
            <a:normAutofit/>
          </a:bodyPr>
          <a:lstStyle/>
          <a:p>
            <a:pPr lvl="0"/>
            <a:r>
              <a:rPr lang="en-US" sz="4800" b="1" dirty="0">
                <a:solidFill>
                  <a:srgbClr val="002060"/>
                </a:solidFill>
              </a:rPr>
              <a:t>Content of an abstract </a:t>
            </a:r>
          </a:p>
        </p:txBody>
      </p:sp>
      <p:grpSp>
        <p:nvGrpSpPr>
          <p:cNvPr id="3" name="Content Placeholder 2">
            <a:extLst>
              <a:ext uri="{FF2B5EF4-FFF2-40B4-BE49-F238E27FC236}">
                <a16:creationId xmlns:a16="http://schemas.microsoft.com/office/drawing/2014/main" id="{28D9FF5B-E6ED-45A2-9499-48F85044FDA1}"/>
              </a:ext>
            </a:extLst>
          </p:cNvPr>
          <p:cNvGrpSpPr/>
          <p:nvPr/>
        </p:nvGrpSpPr>
        <p:grpSpPr>
          <a:xfrm>
            <a:off x="5883982" y="903730"/>
            <a:ext cx="5107871" cy="4472309"/>
            <a:chOff x="5181603" y="660992"/>
            <a:chExt cx="6248396" cy="5470918"/>
          </a:xfrm>
        </p:grpSpPr>
        <p:sp>
          <p:nvSpPr>
            <p:cNvPr id="4" name="Freeform: Shape 3">
              <a:extLst>
                <a:ext uri="{FF2B5EF4-FFF2-40B4-BE49-F238E27FC236}">
                  <a16:creationId xmlns:a16="http://schemas.microsoft.com/office/drawing/2014/main" id="{33DCF156-CB36-4FB0-8B70-76525962C35A}"/>
                </a:ext>
              </a:extLst>
            </p:cNvPr>
            <p:cNvSpPr/>
            <p:nvPr/>
          </p:nvSpPr>
          <p:spPr>
            <a:xfrm>
              <a:off x="5181603" y="660992"/>
              <a:ext cx="6248396" cy="1034277"/>
            </a:xfrm>
            <a:custGeom>
              <a:avLst/>
              <a:gdLst>
                <a:gd name="f0" fmla="val 10800000"/>
                <a:gd name="f1" fmla="val 5400000"/>
                <a:gd name="f2" fmla="val 180"/>
                <a:gd name="f3" fmla="val w"/>
                <a:gd name="f4" fmla="val h"/>
                <a:gd name="f5" fmla="val 0"/>
                <a:gd name="f6" fmla="val 6248400"/>
                <a:gd name="f7" fmla="val 1034280"/>
                <a:gd name="f8" fmla="val 172383"/>
                <a:gd name="f9" fmla="val 77178"/>
                <a:gd name="f10" fmla="val 6076017"/>
                <a:gd name="f11" fmla="val 6171222"/>
                <a:gd name="f12" fmla="val 861897"/>
                <a:gd name="f13" fmla="val 957102"/>
                <a:gd name="f14" fmla="+- 0 0 -90"/>
                <a:gd name="f15" fmla="*/ f3 1 6248400"/>
                <a:gd name="f16" fmla="*/ f4 1 1034280"/>
                <a:gd name="f17" fmla="val f5"/>
                <a:gd name="f18" fmla="val f6"/>
                <a:gd name="f19" fmla="val f7"/>
                <a:gd name="f20" fmla="*/ f14 f0 1"/>
                <a:gd name="f21" fmla="+- f19 0 f17"/>
                <a:gd name="f22" fmla="+- f18 0 f17"/>
                <a:gd name="f23" fmla="*/ f20 1 f2"/>
                <a:gd name="f24" fmla="*/ f22 1 6248400"/>
                <a:gd name="f25" fmla="*/ f21 1 1034280"/>
                <a:gd name="f26" fmla="*/ 0 f22 1"/>
                <a:gd name="f27" fmla="*/ 172383 f21 1"/>
                <a:gd name="f28" fmla="*/ 172383 f22 1"/>
                <a:gd name="f29" fmla="*/ 0 f21 1"/>
                <a:gd name="f30" fmla="*/ 6076017 f22 1"/>
                <a:gd name="f31" fmla="*/ 6248400 f22 1"/>
                <a:gd name="f32" fmla="*/ 861897 f21 1"/>
                <a:gd name="f33" fmla="*/ 1034280 f21 1"/>
                <a:gd name="f34" fmla="+- f23 0 f1"/>
                <a:gd name="f35" fmla="*/ f26 1 6248400"/>
                <a:gd name="f36" fmla="*/ f27 1 1034280"/>
                <a:gd name="f37" fmla="*/ f28 1 6248400"/>
                <a:gd name="f38" fmla="*/ f29 1 1034280"/>
                <a:gd name="f39" fmla="*/ f30 1 6248400"/>
                <a:gd name="f40" fmla="*/ f31 1 6248400"/>
                <a:gd name="f41" fmla="*/ f32 1 1034280"/>
                <a:gd name="f42" fmla="*/ f33 1 103428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248400" h="10342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D7D31"/>
            </a:solidFill>
            <a:ln w="12701" cap="flat">
              <a:solidFill>
                <a:srgbClr val="FFFFFF"/>
              </a:solidFill>
              <a:prstDash val="solid"/>
              <a:miter/>
            </a:ln>
          </p:spPr>
          <p:txBody>
            <a:bodyPr vert="horz" wrap="square" lIns="149550" tIns="149550" rIns="149550" bIns="149550" anchor="ctr" anchorCtr="0" compatLnSpc="1">
              <a:noAutofit/>
            </a:bodyPr>
            <a:lstStyle/>
            <a:p>
              <a:pPr marL="0" marR="0" lvl="0" indent="0" algn="l"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Calibri"/>
                </a:rPr>
                <a:t>Typically, an informative abstract answers these questions in </a:t>
              </a:r>
              <a:r>
                <a:rPr lang="en-US" sz="2000" b="1" dirty="0">
                  <a:solidFill>
                    <a:srgbClr val="FFFFFF"/>
                  </a:solidFill>
                  <a:latin typeface="Calibri"/>
                </a:rPr>
                <a:t>15</a:t>
              </a:r>
              <a:r>
                <a:rPr lang="en-US" sz="2000" b="1" i="0" u="none" strike="noStrike" kern="1200" cap="none" spc="0" baseline="0" dirty="0">
                  <a:solidFill>
                    <a:srgbClr val="FFFFFF"/>
                  </a:solidFill>
                  <a:uFillTx/>
                  <a:latin typeface="Calibri"/>
                </a:rPr>
                <a:t>0-500 words:</a:t>
              </a:r>
              <a:endParaRPr lang="en-US" sz="2000" b="0" i="0" u="none" strike="noStrike" kern="1200" cap="none" spc="0" baseline="0" dirty="0">
                <a:solidFill>
                  <a:srgbClr val="FFFFFF"/>
                </a:solidFill>
                <a:uFillTx/>
                <a:latin typeface="Calibri"/>
              </a:endParaRPr>
            </a:p>
          </p:txBody>
        </p:sp>
        <p:sp>
          <p:nvSpPr>
            <p:cNvPr id="5" name="Freeform: Shape 4">
              <a:extLst>
                <a:ext uri="{FF2B5EF4-FFF2-40B4-BE49-F238E27FC236}">
                  <a16:creationId xmlns:a16="http://schemas.microsoft.com/office/drawing/2014/main" id="{13A689F3-051F-44D1-8463-932192B1CEF2}"/>
                </a:ext>
              </a:extLst>
            </p:cNvPr>
            <p:cNvSpPr/>
            <p:nvPr/>
          </p:nvSpPr>
          <p:spPr>
            <a:xfrm>
              <a:off x="5181603" y="1770159"/>
              <a:ext cx="6248396" cy="1034277"/>
            </a:xfrm>
            <a:custGeom>
              <a:avLst/>
              <a:gdLst>
                <a:gd name="f0" fmla="val 10800000"/>
                <a:gd name="f1" fmla="val 5400000"/>
                <a:gd name="f2" fmla="val 180"/>
                <a:gd name="f3" fmla="val w"/>
                <a:gd name="f4" fmla="val h"/>
                <a:gd name="f5" fmla="val 0"/>
                <a:gd name="f6" fmla="val 6248400"/>
                <a:gd name="f7" fmla="val 1034280"/>
                <a:gd name="f8" fmla="val 172383"/>
                <a:gd name="f9" fmla="val 77178"/>
                <a:gd name="f10" fmla="val 6076017"/>
                <a:gd name="f11" fmla="val 6171222"/>
                <a:gd name="f12" fmla="val 861897"/>
                <a:gd name="f13" fmla="val 957102"/>
                <a:gd name="f14" fmla="+- 0 0 -90"/>
                <a:gd name="f15" fmla="*/ f3 1 6248400"/>
                <a:gd name="f16" fmla="*/ f4 1 1034280"/>
                <a:gd name="f17" fmla="val f5"/>
                <a:gd name="f18" fmla="val f6"/>
                <a:gd name="f19" fmla="val f7"/>
                <a:gd name="f20" fmla="*/ f14 f0 1"/>
                <a:gd name="f21" fmla="+- f19 0 f17"/>
                <a:gd name="f22" fmla="+- f18 0 f17"/>
                <a:gd name="f23" fmla="*/ f20 1 f2"/>
                <a:gd name="f24" fmla="*/ f22 1 6248400"/>
                <a:gd name="f25" fmla="*/ f21 1 1034280"/>
                <a:gd name="f26" fmla="*/ 0 f22 1"/>
                <a:gd name="f27" fmla="*/ 172383 f21 1"/>
                <a:gd name="f28" fmla="*/ 172383 f22 1"/>
                <a:gd name="f29" fmla="*/ 0 f21 1"/>
                <a:gd name="f30" fmla="*/ 6076017 f22 1"/>
                <a:gd name="f31" fmla="*/ 6248400 f22 1"/>
                <a:gd name="f32" fmla="*/ 861897 f21 1"/>
                <a:gd name="f33" fmla="*/ 1034280 f21 1"/>
                <a:gd name="f34" fmla="+- f23 0 f1"/>
                <a:gd name="f35" fmla="*/ f26 1 6248400"/>
                <a:gd name="f36" fmla="*/ f27 1 1034280"/>
                <a:gd name="f37" fmla="*/ f28 1 6248400"/>
                <a:gd name="f38" fmla="*/ f29 1 1034280"/>
                <a:gd name="f39" fmla="*/ f30 1 6248400"/>
                <a:gd name="f40" fmla="*/ f31 1 6248400"/>
                <a:gd name="f41" fmla="*/ f32 1 1034280"/>
                <a:gd name="f42" fmla="*/ f33 1 103428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248400" h="10342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D87A51"/>
            </a:solidFill>
            <a:ln w="12701" cap="flat">
              <a:solidFill>
                <a:srgbClr val="FFFFFF"/>
              </a:solidFill>
              <a:prstDash val="solid"/>
              <a:miter/>
            </a:ln>
          </p:spPr>
          <p:txBody>
            <a:bodyPr vert="horz" wrap="square" lIns="149550" tIns="149550" rIns="149550" bIns="149550" anchor="ctr" anchorCtr="0" compatLnSpc="1">
              <a:normAutofit/>
            </a:bodyPr>
            <a:lstStyle/>
            <a:p>
              <a:pPr marL="0" marR="0" lvl="0" indent="0" algn="l"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US" sz="2000" b="0" i="0" u="none" strike="noStrike" kern="1200" cap="none" spc="0" baseline="0" dirty="0">
                  <a:solidFill>
                    <a:srgbClr val="FFFFFF"/>
                  </a:solidFill>
                  <a:uFillTx/>
                  <a:latin typeface="Calibri"/>
                </a:rPr>
                <a:t>Why did you do this study or project?</a:t>
              </a:r>
            </a:p>
          </p:txBody>
        </p:sp>
        <p:sp>
          <p:nvSpPr>
            <p:cNvPr id="6" name="Freeform: Shape 5">
              <a:extLst>
                <a:ext uri="{FF2B5EF4-FFF2-40B4-BE49-F238E27FC236}">
                  <a16:creationId xmlns:a16="http://schemas.microsoft.com/office/drawing/2014/main" id="{061F3097-983B-425F-A313-768C611510DD}"/>
                </a:ext>
              </a:extLst>
            </p:cNvPr>
            <p:cNvSpPr/>
            <p:nvPr/>
          </p:nvSpPr>
          <p:spPr>
            <a:xfrm>
              <a:off x="5181603" y="2879317"/>
              <a:ext cx="6248396" cy="1034277"/>
            </a:xfrm>
            <a:custGeom>
              <a:avLst/>
              <a:gdLst>
                <a:gd name="f0" fmla="val 10800000"/>
                <a:gd name="f1" fmla="val 5400000"/>
                <a:gd name="f2" fmla="val 180"/>
                <a:gd name="f3" fmla="val w"/>
                <a:gd name="f4" fmla="val h"/>
                <a:gd name="f5" fmla="val 0"/>
                <a:gd name="f6" fmla="val 6248400"/>
                <a:gd name="f7" fmla="val 1034280"/>
                <a:gd name="f8" fmla="val 172383"/>
                <a:gd name="f9" fmla="val 77178"/>
                <a:gd name="f10" fmla="val 6076017"/>
                <a:gd name="f11" fmla="val 6171222"/>
                <a:gd name="f12" fmla="val 861897"/>
                <a:gd name="f13" fmla="val 957102"/>
                <a:gd name="f14" fmla="+- 0 0 -90"/>
                <a:gd name="f15" fmla="*/ f3 1 6248400"/>
                <a:gd name="f16" fmla="*/ f4 1 1034280"/>
                <a:gd name="f17" fmla="val f5"/>
                <a:gd name="f18" fmla="val f6"/>
                <a:gd name="f19" fmla="val f7"/>
                <a:gd name="f20" fmla="*/ f14 f0 1"/>
                <a:gd name="f21" fmla="+- f19 0 f17"/>
                <a:gd name="f22" fmla="+- f18 0 f17"/>
                <a:gd name="f23" fmla="*/ f20 1 f2"/>
                <a:gd name="f24" fmla="*/ f22 1 6248400"/>
                <a:gd name="f25" fmla="*/ f21 1 1034280"/>
                <a:gd name="f26" fmla="*/ 0 f22 1"/>
                <a:gd name="f27" fmla="*/ 172383 f21 1"/>
                <a:gd name="f28" fmla="*/ 172383 f22 1"/>
                <a:gd name="f29" fmla="*/ 0 f21 1"/>
                <a:gd name="f30" fmla="*/ 6076017 f22 1"/>
                <a:gd name="f31" fmla="*/ 6248400 f22 1"/>
                <a:gd name="f32" fmla="*/ 861897 f21 1"/>
                <a:gd name="f33" fmla="*/ 1034280 f21 1"/>
                <a:gd name="f34" fmla="+- f23 0 f1"/>
                <a:gd name="f35" fmla="*/ f26 1 6248400"/>
                <a:gd name="f36" fmla="*/ f27 1 1034280"/>
                <a:gd name="f37" fmla="*/ f28 1 6248400"/>
                <a:gd name="f38" fmla="*/ f29 1 1034280"/>
                <a:gd name="f39" fmla="*/ f30 1 6248400"/>
                <a:gd name="f40" fmla="*/ f31 1 6248400"/>
                <a:gd name="f41" fmla="*/ f32 1 1034280"/>
                <a:gd name="f42" fmla="*/ f33 1 103428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248400" h="10342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48170"/>
            </a:solidFill>
            <a:ln w="12701" cap="flat">
              <a:solidFill>
                <a:srgbClr val="FFFFFF"/>
              </a:solidFill>
              <a:prstDash val="solid"/>
              <a:miter/>
            </a:ln>
          </p:spPr>
          <p:txBody>
            <a:bodyPr vert="horz" wrap="square" lIns="149550" tIns="149550" rIns="149550" bIns="149550" anchor="ctr" anchorCtr="0" compatLnSpc="1">
              <a:normAutofit/>
            </a:bodyPr>
            <a:lstStyle/>
            <a:p>
              <a:pPr marL="0" marR="0" lvl="0" indent="0" algn="l"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US" sz="2000" b="0" i="0" u="none" strike="noStrike" kern="1200" cap="none" spc="0" baseline="0" dirty="0">
                  <a:solidFill>
                    <a:srgbClr val="FFFFFF"/>
                  </a:solidFill>
                  <a:uFillTx/>
                  <a:latin typeface="Calibri"/>
                </a:rPr>
                <a:t>What did you do and how?</a:t>
              </a:r>
            </a:p>
          </p:txBody>
        </p:sp>
        <p:sp>
          <p:nvSpPr>
            <p:cNvPr id="7" name="Freeform: Shape 6">
              <a:extLst>
                <a:ext uri="{FF2B5EF4-FFF2-40B4-BE49-F238E27FC236}">
                  <a16:creationId xmlns:a16="http://schemas.microsoft.com/office/drawing/2014/main" id="{68F33F2E-A3D8-42FD-8A97-552E327D9BDD}"/>
                </a:ext>
              </a:extLst>
            </p:cNvPr>
            <p:cNvSpPr/>
            <p:nvPr/>
          </p:nvSpPr>
          <p:spPr>
            <a:xfrm>
              <a:off x="5181603" y="3988475"/>
              <a:ext cx="6248396" cy="1034277"/>
            </a:xfrm>
            <a:custGeom>
              <a:avLst/>
              <a:gdLst>
                <a:gd name="f0" fmla="val 10800000"/>
                <a:gd name="f1" fmla="val 5400000"/>
                <a:gd name="f2" fmla="val 180"/>
                <a:gd name="f3" fmla="val w"/>
                <a:gd name="f4" fmla="val h"/>
                <a:gd name="f5" fmla="val 0"/>
                <a:gd name="f6" fmla="val 6248400"/>
                <a:gd name="f7" fmla="val 1034280"/>
                <a:gd name="f8" fmla="val 172383"/>
                <a:gd name="f9" fmla="val 77178"/>
                <a:gd name="f10" fmla="val 6076017"/>
                <a:gd name="f11" fmla="val 6171222"/>
                <a:gd name="f12" fmla="val 861897"/>
                <a:gd name="f13" fmla="val 957102"/>
                <a:gd name="f14" fmla="+- 0 0 -90"/>
                <a:gd name="f15" fmla="*/ f3 1 6248400"/>
                <a:gd name="f16" fmla="*/ f4 1 1034280"/>
                <a:gd name="f17" fmla="val f5"/>
                <a:gd name="f18" fmla="val f6"/>
                <a:gd name="f19" fmla="val f7"/>
                <a:gd name="f20" fmla="*/ f14 f0 1"/>
                <a:gd name="f21" fmla="+- f19 0 f17"/>
                <a:gd name="f22" fmla="+- f18 0 f17"/>
                <a:gd name="f23" fmla="*/ f20 1 f2"/>
                <a:gd name="f24" fmla="*/ f22 1 6248400"/>
                <a:gd name="f25" fmla="*/ f21 1 1034280"/>
                <a:gd name="f26" fmla="*/ 0 f22 1"/>
                <a:gd name="f27" fmla="*/ 172383 f21 1"/>
                <a:gd name="f28" fmla="*/ 172383 f22 1"/>
                <a:gd name="f29" fmla="*/ 0 f21 1"/>
                <a:gd name="f30" fmla="*/ 6076017 f22 1"/>
                <a:gd name="f31" fmla="*/ 6248400 f22 1"/>
                <a:gd name="f32" fmla="*/ 861897 f21 1"/>
                <a:gd name="f33" fmla="*/ 1034280 f21 1"/>
                <a:gd name="f34" fmla="+- f23 0 f1"/>
                <a:gd name="f35" fmla="*/ f26 1 6248400"/>
                <a:gd name="f36" fmla="*/ f27 1 1034280"/>
                <a:gd name="f37" fmla="*/ f28 1 6248400"/>
                <a:gd name="f38" fmla="*/ f29 1 1034280"/>
                <a:gd name="f39" fmla="*/ f30 1 6248400"/>
                <a:gd name="f40" fmla="*/ f31 1 6248400"/>
                <a:gd name="f41" fmla="*/ f32 1 1034280"/>
                <a:gd name="f42" fmla="*/ f33 1 103428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248400" h="10342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B4908B"/>
            </a:solidFill>
            <a:ln w="12701" cap="flat">
              <a:solidFill>
                <a:srgbClr val="FFFFFF"/>
              </a:solidFill>
              <a:prstDash val="solid"/>
              <a:miter/>
            </a:ln>
          </p:spPr>
          <p:txBody>
            <a:bodyPr vert="horz" wrap="square" lIns="149550" tIns="149550" rIns="149550" bIns="149550" anchor="ctr" anchorCtr="0" compatLnSpc="1">
              <a:normAutofit/>
            </a:bodyPr>
            <a:lstStyle/>
            <a:p>
              <a:pPr marL="0" marR="0" lvl="0" indent="0" algn="l"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US" sz="2000" b="0" i="0" u="none" strike="noStrike" kern="1200" cap="none" spc="0" baseline="0" dirty="0">
                  <a:solidFill>
                    <a:srgbClr val="FFFFFF"/>
                  </a:solidFill>
                  <a:uFillTx/>
                  <a:latin typeface="Calibri"/>
                </a:rPr>
                <a:t>What did you find?</a:t>
              </a:r>
            </a:p>
          </p:txBody>
        </p:sp>
        <p:sp>
          <p:nvSpPr>
            <p:cNvPr id="8" name="Freeform: Shape 7">
              <a:extLst>
                <a:ext uri="{FF2B5EF4-FFF2-40B4-BE49-F238E27FC236}">
                  <a16:creationId xmlns:a16="http://schemas.microsoft.com/office/drawing/2014/main" id="{27E8DCB0-5FF0-4903-9817-A554FBDC4649}"/>
                </a:ext>
              </a:extLst>
            </p:cNvPr>
            <p:cNvSpPr/>
            <p:nvPr/>
          </p:nvSpPr>
          <p:spPr>
            <a:xfrm>
              <a:off x="5181603" y="5097633"/>
              <a:ext cx="6248396" cy="1034277"/>
            </a:xfrm>
            <a:custGeom>
              <a:avLst/>
              <a:gdLst>
                <a:gd name="f0" fmla="val 10800000"/>
                <a:gd name="f1" fmla="val 5400000"/>
                <a:gd name="f2" fmla="val 180"/>
                <a:gd name="f3" fmla="val w"/>
                <a:gd name="f4" fmla="val h"/>
                <a:gd name="f5" fmla="val 0"/>
                <a:gd name="f6" fmla="val 6248400"/>
                <a:gd name="f7" fmla="val 1034280"/>
                <a:gd name="f8" fmla="val 172383"/>
                <a:gd name="f9" fmla="val 77178"/>
                <a:gd name="f10" fmla="val 6076017"/>
                <a:gd name="f11" fmla="val 6171222"/>
                <a:gd name="f12" fmla="val 861897"/>
                <a:gd name="f13" fmla="val 957102"/>
                <a:gd name="f14" fmla="+- 0 0 -90"/>
                <a:gd name="f15" fmla="*/ f3 1 6248400"/>
                <a:gd name="f16" fmla="*/ f4 1 1034280"/>
                <a:gd name="f17" fmla="val f5"/>
                <a:gd name="f18" fmla="val f6"/>
                <a:gd name="f19" fmla="val f7"/>
                <a:gd name="f20" fmla="*/ f14 f0 1"/>
                <a:gd name="f21" fmla="+- f19 0 f17"/>
                <a:gd name="f22" fmla="+- f18 0 f17"/>
                <a:gd name="f23" fmla="*/ f20 1 f2"/>
                <a:gd name="f24" fmla="*/ f22 1 6248400"/>
                <a:gd name="f25" fmla="*/ f21 1 1034280"/>
                <a:gd name="f26" fmla="*/ 0 f22 1"/>
                <a:gd name="f27" fmla="*/ 172383 f21 1"/>
                <a:gd name="f28" fmla="*/ 172383 f22 1"/>
                <a:gd name="f29" fmla="*/ 0 f21 1"/>
                <a:gd name="f30" fmla="*/ 6076017 f22 1"/>
                <a:gd name="f31" fmla="*/ 6248400 f22 1"/>
                <a:gd name="f32" fmla="*/ 861897 f21 1"/>
                <a:gd name="f33" fmla="*/ 1034280 f21 1"/>
                <a:gd name="f34" fmla="+- f23 0 f1"/>
                <a:gd name="f35" fmla="*/ f26 1 6248400"/>
                <a:gd name="f36" fmla="*/ f27 1 1034280"/>
                <a:gd name="f37" fmla="*/ f28 1 6248400"/>
                <a:gd name="f38" fmla="*/ f29 1 1034280"/>
                <a:gd name="f39" fmla="*/ f30 1 6248400"/>
                <a:gd name="f40" fmla="*/ f31 1 6248400"/>
                <a:gd name="f41" fmla="*/ f32 1 1034280"/>
                <a:gd name="f42" fmla="*/ f33 1 103428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248400" h="10342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A5A5"/>
            </a:solidFill>
            <a:ln w="12701" cap="flat">
              <a:solidFill>
                <a:srgbClr val="FFFFFF"/>
              </a:solidFill>
              <a:prstDash val="solid"/>
              <a:miter/>
            </a:ln>
          </p:spPr>
          <p:txBody>
            <a:bodyPr vert="horz" wrap="square" lIns="149550" tIns="149550" rIns="149550" bIns="149550" anchor="ctr" anchorCtr="0" compatLnSpc="1">
              <a:normAutofit/>
            </a:bodyPr>
            <a:lstStyle/>
            <a:p>
              <a:pPr marL="0" marR="0" lvl="0" indent="0" algn="l"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US" sz="2000" b="0" i="0" u="none" strike="noStrike" kern="1200" cap="none" spc="0" baseline="0" dirty="0">
                  <a:solidFill>
                    <a:srgbClr val="FFFFFF"/>
                  </a:solidFill>
                  <a:uFillTx/>
                  <a:latin typeface="Calibri"/>
                </a:rPr>
                <a:t>What do your findings mean?</a:t>
              </a:r>
            </a:p>
          </p:txBody>
        </p:sp>
      </p:grpSp>
      <p:pic>
        <p:nvPicPr>
          <p:cNvPr id="10" name="Picture 4" descr="E:\OAF backup_27 02 2013\Documents\OAU LOGO.jpg">
            <a:extLst>
              <a:ext uri="{FF2B5EF4-FFF2-40B4-BE49-F238E27FC236}">
                <a16:creationId xmlns:a16="http://schemas.microsoft.com/office/drawing/2014/main" id="{90D3AF0B-F493-4502-9C02-7751908DF84E}"/>
              </a:ext>
            </a:extLst>
          </p:cNvPr>
          <p:cNvPicPr>
            <a:picLocks noChangeAspect="1"/>
          </p:cNvPicPr>
          <p:nvPr/>
        </p:nvPicPr>
        <p:blipFill>
          <a:blip r:embed="rId2"/>
          <a:srcRect/>
          <a:stretch>
            <a:fillRect/>
          </a:stretch>
        </p:blipFill>
        <p:spPr>
          <a:xfrm>
            <a:off x="13336" y="6410227"/>
            <a:ext cx="485664" cy="454584"/>
          </a:xfrm>
          <a:prstGeom prst="rect">
            <a:avLst/>
          </a:prstGeom>
          <a:noFill/>
          <a:ln cap="flat">
            <a:noFill/>
          </a:ln>
        </p:spPr>
      </p:pic>
    </p:spTree>
    <p:extLst>
      <p:ext uri="{BB962C8B-B14F-4D97-AF65-F5344CB8AC3E}">
        <p14:creationId xmlns:p14="http://schemas.microsoft.com/office/powerpoint/2010/main" val="217711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1989</Words>
  <Application>Microsoft Office PowerPoint</Application>
  <PresentationFormat>Widescreen</PresentationFormat>
  <Paragraphs>218</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Arial</vt:lpstr>
      <vt:lpstr>Calibri</vt:lpstr>
      <vt:lpstr>Calibri Light</vt:lpstr>
      <vt:lpstr>Office Theme</vt:lpstr>
      <vt:lpstr>The Content of An Abstract</vt:lpstr>
      <vt:lpstr>Outline </vt:lpstr>
      <vt:lpstr>ICASA Call for Abstract Submission is Out</vt:lpstr>
      <vt:lpstr>Target audience for this presentation</vt:lpstr>
      <vt:lpstr>Introduction </vt:lpstr>
      <vt:lpstr>Definition of research </vt:lpstr>
      <vt:lpstr>Do and don’t of all research</vt:lpstr>
      <vt:lpstr>An abstract</vt:lpstr>
      <vt:lpstr>Content of an abstract </vt:lpstr>
      <vt:lpstr>Format of a research abstract</vt:lpstr>
      <vt:lpstr>Abstract - Background</vt:lpstr>
      <vt:lpstr>Objective(s)</vt:lpstr>
      <vt:lpstr>Abstract - Methods</vt:lpstr>
      <vt:lpstr>Abstract - Results </vt:lpstr>
      <vt:lpstr>Abstract – Conclusion  </vt:lpstr>
      <vt:lpstr>Study Title</vt:lpstr>
      <vt:lpstr>When drafting an abstract</vt:lpstr>
      <vt:lpstr>When drafting an abstract II</vt:lpstr>
      <vt:lpstr>When drafting an abstract III</vt:lpstr>
      <vt:lpstr>When drafting an abstract IV</vt:lpstr>
      <vt:lpstr>When drafting an abstract V</vt:lpstr>
      <vt:lpstr>Usefulness of abstracts</vt:lpstr>
      <vt:lpstr>Usefulness of abstracts II</vt:lpstr>
      <vt:lpstr>Abstract</vt:lpstr>
      <vt:lpstr>Abstract II</vt:lpstr>
      <vt:lpstr>Common flaws with Abstracts</vt:lpstr>
      <vt:lpstr>Common flaws with abstract II</vt:lpstr>
      <vt:lpstr>How not to write an abstract</vt:lpstr>
      <vt:lpstr>Finally…. </vt:lpstr>
      <vt:lpstr>Conclusion </vt:lpstr>
      <vt:lpstr>References </vt:lpstr>
      <vt:lpstr>PowerPoint Presentation</vt:lpstr>
      <vt:lpstr>French Call and Abstract Training Session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Content of An Abstract</dc:title>
  <dc:creator>Emmanuel Kuadzi</dc:creator>
  <cp:lastModifiedBy>iniabasi ukpong</cp:lastModifiedBy>
  <cp:revision>20</cp:revision>
  <dcterms:created xsi:type="dcterms:W3CDTF">2025-02-11T09:21:16Z</dcterms:created>
  <dcterms:modified xsi:type="dcterms:W3CDTF">2025-03-06T12:27:36Z</dcterms:modified>
</cp:coreProperties>
</file>